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2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5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8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25.xml" ContentType="application/vnd.openxmlformats-officedocument.presentationml.tag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handoutMasterIdLst>
    <p:handoutMasterId r:id="rId49"/>
  </p:handoutMasterIdLst>
  <p:sldIdLst>
    <p:sldId id="256" r:id="rId4"/>
    <p:sldId id="257" r:id="rId5"/>
    <p:sldId id="262" r:id="rId6"/>
    <p:sldId id="263" r:id="rId7"/>
    <p:sldId id="264" r:id="rId8"/>
    <p:sldId id="259" r:id="rId9"/>
    <p:sldId id="258" r:id="rId10"/>
    <p:sldId id="260" r:id="rId11"/>
    <p:sldId id="261" r:id="rId12"/>
    <p:sldId id="265" r:id="rId13"/>
    <p:sldId id="266" r:id="rId14"/>
    <p:sldId id="267" r:id="rId15"/>
    <p:sldId id="268" r:id="rId16"/>
    <p:sldId id="270" r:id="rId17"/>
    <p:sldId id="273" r:id="rId18"/>
    <p:sldId id="271" r:id="rId19"/>
    <p:sldId id="272" r:id="rId20"/>
    <p:sldId id="274" r:id="rId21"/>
    <p:sldId id="276" r:id="rId22"/>
    <p:sldId id="275" r:id="rId23"/>
    <p:sldId id="277" r:id="rId24"/>
    <p:sldId id="278" r:id="rId25"/>
    <p:sldId id="279" r:id="rId26"/>
    <p:sldId id="280" r:id="rId27"/>
    <p:sldId id="282" r:id="rId28"/>
    <p:sldId id="281" r:id="rId29"/>
    <p:sldId id="284" r:id="rId30"/>
    <p:sldId id="285" r:id="rId31"/>
    <p:sldId id="286" r:id="rId32"/>
    <p:sldId id="292" r:id="rId33"/>
    <p:sldId id="287" r:id="rId34"/>
    <p:sldId id="288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1" r:id="rId47"/>
    <p:sldId id="303" r:id="rId48"/>
  </p:sldIdLst>
  <p:sldSz cx="12192000" cy="6858000"/>
  <p:notesSz cx="6858000" cy="9144000"/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wareness/Importance" id="{BB28DCDC-4FE5-4AFE-9EF6-005E83A412B1}">
          <p14:sldIdLst>
            <p14:sldId id="256"/>
            <p14:sldId id="257"/>
            <p14:sldId id="262"/>
            <p14:sldId id="263"/>
            <p14:sldId id="264"/>
            <p14:sldId id="259"/>
            <p14:sldId id="258"/>
            <p14:sldId id="260"/>
            <p14:sldId id="261"/>
            <p14:sldId id="265"/>
          </p14:sldIdLst>
        </p14:section>
        <p14:section name="Passwords and Authentication" id="{F8D46EB7-DB2D-4FA3-BBBB-8BEBB129731A}">
          <p14:sldIdLst>
            <p14:sldId id="266"/>
            <p14:sldId id="267"/>
            <p14:sldId id="268"/>
            <p14:sldId id="270"/>
            <p14:sldId id="273"/>
            <p14:sldId id="271"/>
            <p14:sldId id="272"/>
            <p14:sldId id="274"/>
            <p14:sldId id="276"/>
            <p14:sldId id="275"/>
            <p14:sldId id="277"/>
            <p14:sldId id="278"/>
            <p14:sldId id="279"/>
          </p14:sldIdLst>
        </p14:section>
        <p14:section name="Phishing" id="{F6FB3A72-28C7-4658-8964-9DDF0C962BD5}">
          <p14:sldIdLst>
            <p14:sldId id="280"/>
            <p14:sldId id="282"/>
            <p14:sldId id="281"/>
            <p14:sldId id="284"/>
            <p14:sldId id="285"/>
            <p14:sldId id="286"/>
          </p14:sldIdLst>
        </p14:section>
        <p14:section name="Malicious Software" id="{787539E0-4576-4F4A-9B07-45285731B653}">
          <p14:sldIdLst>
            <p14:sldId id="292"/>
            <p14:sldId id="287"/>
            <p14:sldId id="288"/>
            <p14:sldId id="290"/>
            <p14:sldId id="291"/>
          </p14:sldIdLst>
        </p14:section>
        <p14:section name="Spam" id="{6E75590F-A236-4434-9CC2-1D7F9F19F0D8}">
          <p14:sldIdLst>
            <p14:sldId id="293"/>
            <p14:sldId id="294"/>
          </p14:sldIdLst>
        </p14:section>
        <p14:section name="Safe Websurfing" id="{4AC4C91F-73F5-4BD0-B36A-8C876AB2E153}">
          <p14:sldIdLst>
            <p14:sldId id="295"/>
            <p14:sldId id="296"/>
          </p14:sldIdLst>
        </p14:section>
        <p14:section name="Data Storage" id="{4E125E4F-832D-4FD6-AA93-8282E651AF2B}">
          <p14:sldIdLst>
            <p14:sldId id="297"/>
            <p14:sldId id="298"/>
          </p14:sldIdLst>
        </p14:section>
        <p14:section name="Mobile Device Security" id="{0353D47B-2B15-4A16-B057-85A4742565F9}">
          <p14:sldIdLst>
            <p14:sldId id="299"/>
            <p14:sldId id="300"/>
          </p14:sldIdLst>
        </p14:section>
        <p14:section name="Conclusion" id="{C2238B31-F134-4E98-A03A-CFF6D5832FA1}">
          <p14:sldIdLst>
            <p14:sldId id="302"/>
            <p14:sldId id="301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DA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53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image" Target="../media/image46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jpeg"/><Relationship Id="rId4" Type="http://schemas.openxmlformats.org/officeDocument/2006/relationships/image" Target="../media/image56.jpe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4" Type="http://schemas.openxmlformats.org/officeDocument/2006/relationships/image" Target="../media/image60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image" Target="../media/image46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jpeg"/><Relationship Id="rId4" Type="http://schemas.openxmlformats.org/officeDocument/2006/relationships/image" Target="../media/image56.jpe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4" Type="http://schemas.openxmlformats.org/officeDocument/2006/relationships/image" Target="../media/image6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96DDCE-8F28-4B23-B239-CFE49D48D6B2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1415EA7-2FE3-410A-895C-31F0A5C93377}">
      <dgm:prSet phldrT="[Text]"/>
      <dgm:spPr/>
      <dgm:t>
        <a:bodyPr/>
        <a:lstStyle/>
        <a:p>
          <a:r>
            <a:rPr lang="en-US" dirty="0"/>
            <a:t>Amazon.com account compromised</a:t>
          </a:r>
        </a:p>
      </dgm:t>
    </dgm:pt>
    <dgm:pt modelId="{1D72E967-5472-40FF-91C7-C6DE2C406370}" type="parTrans" cxnId="{B305F691-0A2F-41ED-A5DF-6340A647C30B}">
      <dgm:prSet/>
      <dgm:spPr/>
      <dgm:t>
        <a:bodyPr/>
        <a:lstStyle/>
        <a:p>
          <a:endParaRPr lang="en-US"/>
        </a:p>
      </dgm:t>
    </dgm:pt>
    <dgm:pt modelId="{22C6A702-7A99-4D20-88C4-010CB93A0DC6}" type="sibTrans" cxnId="{B305F691-0A2F-41ED-A5DF-6340A647C30B}">
      <dgm:prSet/>
      <dgm:spPr/>
      <dgm:t>
        <a:bodyPr/>
        <a:lstStyle/>
        <a:p>
          <a:endParaRPr lang="en-US"/>
        </a:p>
      </dgm:t>
    </dgm:pt>
    <dgm:pt modelId="{B332D473-DF6B-45D1-81ED-CBD4DA3CF96E}">
      <dgm:prSet phldrT="[Text]"/>
      <dgm:spPr/>
      <dgm:t>
        <a:bodyPr/>
        <a:lstStyle/>
        <a:p>
          <a:r>
            <a:rPr lang="en-US" dirty="0"/>
            <a:t>Apple account compromised</a:t>
          </a:r>
        </a:p>
      </dgm:t>
    </dgm:pt>
    <dgm:pt modelId="{2F5882E4-8E10-4E07-8484-ABAB3184E0BE}" type="parTrans" cxnId="{99207A05-3445-4F0F-BEF8-8E75FE2662C2}">
      <dgm:prSet/>
      <dgm:spPr/>
      <dgm:t>
        <a:bodyPr/>
        <a:lstStyle/>
        <a:p>
          <a:endParaRPr lang="en-US"/>
        </a:p>
      </dgm:t>
    </dgm:pt>
    <dgm:pt modelId="{46DE4FAE-4FD9-4368-9F3A-AAED26D90A59}" type="sibTrans" cxnId="{99207A05-3445-4F0F-BEF8-8E75FE2662C2}">
      <dgm:prSet/>
      <dgm:spPr/>
      <dgm:t>
        <a:bodyPr/>
        <a:lstStyle/>
        <a:p>
          <a:endParaRPr lang="en-US"/>
        </a:p>
      </dgm:t>
    </dgm:pt>
    <dgm:pt modelId="{06A28EB5-6407-4BA6-94B7-20D973E322CA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Gmail broken into</a:t>
          </a:r>
        </a:p>
      </dgm:t>
    </dgm:pt>
    <dgm:pt modelId="{53F77CA9-7DEC-4532-BD0E-3BA190A2414A}" type="parTrans" cxnId="{B730A616-6FCD-47D7-9294-6B3FB0C7DF8C}">
      <dgm:prSet/>
      <dgm:spPr/>
      <dgm:t>
        <a:bodyPr/>
        <a:lstStyle/>
        <a:p>
          <a:endParaRPr lang="en-US"/>
        </a:p>
      </dgm:t>
    </dgm:pt>
    <dgm:pt modelId="{4D5836B1-4F79-4E72-96F8-12A68A773A4D}" type="sibTrans" cxnId="{B730A616-6FCD-47D7-9294-6B3FB0C7DF8C}">
      <dgm:prSet/>
      <dgm:spPr/>
      <dgm:t>
        <a:bodyPr/>
        <a:lstStyle/>
        <a:p>
          <a:endParaRPr lang="en-US"/>
        </a:p>
      </dgm:t>
    </dgm:pt>
    <dgm:pt modelId="{9E636C88-6232-46F2-AF34-3A4AD7CB943D}">
      <dgm:prSet phldrT="[Text]"/>
      <dgm:spPr/>
      <dgm:t>
        <a:bodyPr/>
        <a:lstStyle/>
        <a:p>
          <a:r>
            <a:rPr lang="en-US" dirty="0"/>
            <a:t>Mac and iPhone wiped</a:t>
          </a:r>
        </a:p>
      </dgm:t>
    </dgm:pt>
    <dgm:pt modelId="{D34FDCBE-700A-4062-86A4-A3A24765326B}" type="parTrans" cxnId="{47429FE3-C76E-4521-9767-C21AA43F8003}">
      <dgm:prSet/>
      <dgm:spPr/>
      <dgm:t>
        <a:bodyPr/>
        <a:lstStyle/>
        <a:p>
          <a:endParaRPr lang="en-US"/>
        </a:p>
      </dgm:t>
    </dgm:pt>
    <dgm:pt modelId="{461B25DD-4167-4AD7-9DDE-8E6BE4838769}" type="sibTrans" cxnId="{47429FE3-C76E-4521-9767-C21AA43F8003}">
      <dgm:prSet/>
      <dgm:spPr/>
      <dgm:t>
        <a:bodyPr/>
        <a:lstStyle/>
        <a:p>
          <a:endParaRPr lang="en-US"/>
        </a:p>
      </dgm:t>
    </dgm:pt>
    <dgm:pt modelId="{8B2C835D-ACA4-439D-8934-BADC8F9F16A7}">
      <dgm:prSet phldrT="[Text]"/>
      <dgm:spPr/>
      <dgm:t>
        <a:bodyPr/>
        <a:lstStyle/>
        <a:p>
          <a:r>
            <a:rPr lang="en-US" dirty="0"/>
            <a:t>Twitter account stolen</a:t>
          </a:r>
        </a:p>
      </dgm:t>
    </dgm:pt>
    <dgm:pt modelId="{8A72DBB8-F1A6-4B8F-8AD9-01C38C69B9A0}" type="parTrans" cxnId="{3ED4D13A-9E61-4EE0-990F-BA41B979A5D7}">
      <dgm:prSet/>
      <dgm:spPr/>
      <dgm:t>
        <a:bodyPr/>
        <a:lstStyle/>
        <a:p>
          <a:endParaRPr lang="en-US"/>
        </a:p>
      </dgm:t>
    </dgm:pt>
    <dgm:pt modelId="{DB34E86C-FD17-41AA-A165-7D8C66BF4173}" type="sibTrans" cxnId="{3ED4D13A-9E61-4EE0-990F-BA41B979A5D7}">
      <dgm:prSet/>
      <dgm:spPr/>
      <dgm:t>
        <a:bodyPr/>
        <a:lstStyle/>
        <a:p>
          <a:endParaRPr lang="en-US"/>
        </a:p>
      </dgm:t>
    </dgm:pt>
    <dgm:pt modelId="{6735276E-8185-4D6D-BE7C-ACB182CBF638}" type="pres">
      <dgm:prSet presAssocID="{0696DDCE-8F28-4B23-B239-CFE49D48D6B2}" presName="CompostProcess" presStyleCnt="0">
        <dgm:presLayoutVars>
          <dgm:dir/>
          <dgm:resizeHandles val="exact"/>
        </dgm:presLayoutVars>
      </dgm:prSet>
      <dgm:spPr/>
    </dgm:pt>
    <dgm:pt modelId="{A675064B-D940-42EF-BD0A-CCF4C8EAFDC0}" type="pres">
      <dgm:prSet presAssocID="{0696DDCE-8F28-4B23-B239-CFE49D48D6B2}" presName="arrow" presStyleLbl="bgShp" presStyleIdx="0" presStyleCnt="1"/>
      <dgm:spPr/>
    </dgm:pt>
    <dgm:pt modelId="{4DC30FC4-5D65-47AE-83A8-CE43FC43A882}" type="pres">
      <dgm:prSet presAssocID="{0696DDCE-8F28-4B23-B239-CFE49D48D6B2}" presName="linearProcess" presStyleCnt="0"/>
      <dgm:spPr/>
    </dgm:pt>
    <dgm:pt modelId="{6D5DFC7F-781B-4FF2-B0F6-5C6A1190C5BB}" type="pres">
      <dgm:prSet presAssocID="{51415EA7-2FE3-410A-895C-31F0A5C93377}" presName="textNode" presStyleLbl="node1" presStyleIdx="0" presStyleCnt="5">
        <dgm:presLayoutVars>
          <dgm:bulletEnabled val="1"/>
        </dgm:presLayoutVars>
      </dgm:prSet>
      <dgm:spPr/>
    </dgm:pt>
    <dgm:pt modelId="{FE8CA4F7-1B13-42F0-9A15-1CE858FA32A2}" type="pres">
      <dgm:prSet presAssocID="{22C6A702-7A99-4D20-88C4-010CB93A0DC6}" presName="sibTrans" presStyleCnt="0"/>
      <dgm:spPr/>
    </dgm:pt>
    <dgm:pt modelId="{EACBF7C2-C1C0-4D4E-9E5B-FD994A29CDF3}" type="pres">
      <dgm:prSet presAssocID="{B332D473-DF6B-45D1-81ED-CBD4DA3CF96E}" presName="textNode" presStyleLbl="node1" presStyleIdx="1" presStyleCnt="5">
        <dgm:presLayoutVars>
          <dgm:bulletEnabled val="1"/>
        </dgm:presLayoutVars>
      </dgm:prSet>
      <dgm:spPr/>
    </dgm:pt>
    <dgm:pt modelId="{8A8CA5B2-0E0D-4F40-B018-EF56C87558D8}" type="pres">
      <dgm:prSet presAssocID="{46DE4FAE-4FD9-4368-9F3A-AAED26D90A59}" presName="sibTrans" presStyleCnt="0"/>
      <dgm:spPr/>
    </dgm:pt>
    <dgm:pt modelId="{ACB98892-0FCA-47C3-84CA-CC6D104220A4}" type="pres">
      <dgm:prSet presAssocID="{06A28EB5-6407-4BA6-94B7-20D973E322CA}" presName="textNode" presStyleLbl="node1" presStyleIdx="2" presStyleCnt="5">
        <dgm:presLayoutVars>
          <dgm:bulletEnabled val="1"/>
        </dgm:presLayoutVars>
      </dgm:prSet>
      <dgm:spPr/>
    </dgm:pt>
    <dgm:pt modelId="{4D8DA830-7F0A-4C2F-93C8-19178E89357E}" type="pres">
      <dgm:prSet presAssocID="{4D5836B1-4F79-4E72-96F8-12A68A773A4D}" presName="sibTrans" presStyleCnt="0"/>
      <dgm:spPr/>
    </dgm:pt>
    <dgm:pt modelId="{29434F0B-BF15-4050-80A0-95361722AEC5}" type="pres">
      <dgm:prSet presAssocID="{9E636C88-6232-46F2-AF34-3A4AD7CB943D}" presName="textNode" presStyleLbl="node1" presStyleIdx="3" presStyleCnt="5">
        <dgm:presLayoutVars>
          <dgm:bulletEnabled val="1"/>
        </dgm:presLayoutVars>
      </dgm:prSet>
      <dgm:spPr/>
    </dgm:pt>
    <dgm:pt modelId="{EE8C8E2D-7980-4E6B-A064-61091D56A832}" type="pres">
      <dgm:prSet presAssocID="{461B25DD-4167-4AD7-9DDE-8E6BE4838769}" presName="sibTrans" presStyleCnt="0"/>
      <dgm:spPr/>
    </dgm:pt>
    <dgm:pt modelId="{7E2B7A5D-7D72-4EB3-B15F-1EA4DA2C1875}" type="pres">
      <dgm:prSet presAssocID="{8B2C835D-ACA4-439D-8934-BADC8F9F16A7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99207A05-3445-4F0F-BEF8-8E75FE2662C2}" srcId="{0696DDCE-8F28-4B23-B239-CFE49D48D6B2}" destId="{B332D473-DF6B-45D1-81ED-CBD4DA3CF96E}" srcOrd="1" destOrd="0" parTransId="{2F5882E4-8E10-4E07-8484-ABAB3184E0BE}" sibTransId="{46DE4FAE-4FD9-4368-9F3A-AAED26D90A59}"/>
    <dgm:cxn modelId="{B730A616-6FCD-47D7-9294-6B3FB0C7DF8C}" srcId="{0696DDCE-8F28-4B23-B239-CFE49D48D6B2}" destId="{06A28EB5-6407-4BA6-94B7-20D973E322CA}" srcOrd="2" destOrd="0" parTransId="{53F77CA9-7DEC-4532-BD0E-3BA190A2414A}" sibTransId="{4D5836B1-4F79-4E72-96F8-12A68A773A4D}"/>
    <dgm:cxn modelId="{2698CB26-6B05-4E27-915D-82884E7E4BA0}" type="presOf" srcId="{9E636C88-6232-46F2-AF34-3A4AD7CB943D}" destId="{29434F0B-BF15-4050-80A0-95361722AEC5}" srcOrd="0" destOrd="0" presId="urn:microsoft.com/office/officeart/2005/8/layout/hProcess9"/>
    <dgm:cxn modelId="{5A2AC333-B8BE-4BB9-8B36-8462BA3CFD6F}" type="presOf" srcId="{0696DDCE-8F28-4B23-B239-CFE49D48D6B2}" destId="{6735276E-8185-4D6D-BE7C-ACB182CBF638}" srcOrd="0" destOrd="0" presId="urn:microsoft.com/office/officeart/2005/8/layout/hProcess9"/>
    <dgm:cxn modelId="{3ED4D13A-9E61-4EE0-990F-BA41B979A5D7}" srcId="{0696DDCE-8F28-4B23-B239-CFE49D48D6B2}" destId="{8B2C835D-ACA4-439D-8934-BADC8F9F16A7}" srcOrd="4" destOrd="0" parTransId="{8A72DBB8-F1A6-4B8F-8AD9-01C38C69B9A0}" sibTransId="{DB34E86C-FD17-41AA-A165-7D8C66BF4173}"/>
    <dgm:cxn modelId="{66236B69-559B-45FD-8DBF-26B852C6FA02}" type="presOf" srcId="{B332D473-DF6B-45D1-81ED-CBD4DA3CF96E}" destId="{EACBF7C2-C1C0-4D4E-9E5B-FD994A29CDF3}" srcOrd="0" destOrd="0" presId="urn:microsoft.com/office/officeart/2005/8/layout/hProcess9"/>
    <dgm:cxn modelId="{B305F691-0A2F-41ED-A5DF-6340A647C30B}" srcId="{0696DDCE-8F28-4B23-B239-CFE49D48D6B2}" destId="{51415EA7-2FE3-410A-895C-31F0A5C93377}" srcOrd="0" destOrd="0" parTransId="{1D72E967-5472-40FF-91C7-C6DE2C406370}" sibTransId="{22C6A702-7A99-4D20-88C4-010CB93A0DC6}"/>
    <dgm:cxn modelId="{54A0B0CA-9EBC-45BB-8937-56C8E8B8DAE6}" type="presOf" srcId="{51415EA7-2FE3-410A-895C-31F0A5C93377}" destId="{6D5DFC7F-781B-4FF2-B0F6-5C6A1190C5BB}" srcOrd="0" destOrd="0" presId="urn:microsoft.com/office/officeart/2005/8/layout/hProcess9"/>
    <dgm:cxn modelId="{D546C9D9-4654-464E-B790-1933A1FAB042}" type="presOf" srcId="{8B2C835D-ACA4-439D-8934-BADC8F9F16A7}" destId="{7E2B7A5D-7D72-4EB3-B15F-1EA4DA2C1875}" srcOrd="0" destOrd="0" presId="urn:microsoft.com/office/officeart/2005/8/layout/hProcess9"/>
    <dgm:cxn modelId="{47429FE3-C76E-4521-9767-C21AA43F8003}" srcId="{0696DDCE-8F28-4B23-B239-CFE49D48D6B2}" destId="{9E636C88-6232-46F2-AF34-3A4AD7CB943D}" srcOrd="3" destOrd="0" parTransId="{D34FDCBE-700A-4062-86A4-A3A24765326B}" sibTransId="{461B25DD-4167-4AD7-9DDE-8E6BE4838769}"/>
    <dgm:cxn modelId="{B44B2FE4-A9BE-4F0B-A472-B5633E8649C1}" type="presOf" srcId="{06A28EB5-6407-4BA6-94B7-20D973E322CA}" destId="{ACB98892-0FCA-47C3-84CA-CC6D104220A4}" srcOrd="0" destOrd="0" presId="urn:microsoft.com/office/officeart/2005/8/layout/hProcess9"/>
    <dgm:cxn modelId="{D99F4D45-464B-4AFE-B9D5-40A9FAECEC6E}" type="presParOf" srcId="{6735276E-8185-4D6D-BE7C-ACB182CBF638}" destId="{A675064B-D940-42EF-BD0A-CCF4C8EAFDC0}" srcOrd="0" destOrd="0" presId="urn:microsoft.com/office/officeart/2005/8/layout/hProcess9"/>
    <dgm:cxn modelId="{585C1504-6CCE-4749-BA40-D899E0EE86AF}" type="presParOf" srcId="{6735276E-8185-4D6D-BE7C-ACB182CBF638}" destId="{4DC30FC4-5D65-47AE-83A8-CE43FC43A882}" srcOrd="1" destOrd="0" presId="urn:microsoft.com/office/officeart/2005/8/layout/hProcess9"/>
    <dgm:cxn modelId="{343B2122-E244-42EA-A8D2-FFCBC33E8EB1}" type="presParOf" srcId="{4DC30FC4-5D65-47AE-83A8-CE43FC43A882}" destId="{6D5DFC7F-781B-4FF2-B0F6-5C6A1190C5BB}" srcOrd="0" destOrd="0" presId="urn:microsoft.com/office/officeart/2005/8/layout/hProcess9"/>
    <dgm:cxn modelId="{388B2F62-5014-4AC4-A221-51F888CB0ADB}" type="presParOf" srcId="{4DC30FC4-5D65-47AE-83A8-CE43FC43A882}" destId="{FE8CA4F7-1B13-42F0-9A15-1CE858FA32A2}" srcOrd="1" destOrd="0" presId="urn:microsoft.com/office/officeart/2005/8/layout/hProcess9"/>
    <dgm:cxn modelId="{A7A74ED0-ABC6-45FB-86F3-E48E6E4E72C1}" type="presParOf" srcId="{4DC30FC4-5D65-47AE-83A8-CE43FC43A882}" destId="{EACBF7C2-C1C0-4D4E-9E5B-FD994A29CDF3}" srcOrd="2" destOrd="0" presId="urn:microsoft.com/office/officeart/2005/8/layout/hProcess9"/>
    <dgm:cxn modelId="{807932AF-40DF-4C86-95D8-A9DD754402BD}" type="presParOf" srcId="{4DC30FC4-5D65-47AE-83A8-CE43FC43A882}" destId="{8A8CA5B2-0E0D-4F40-B018-EF56C87558D8}" srcOrd="3" destOrd="0" presId="urn:microsoft.com/office/officeart/2005/8/layout/hProcess9"/>
    <dgm:cxn modelId="{D2BDCFD2-D22E-434D-AEF6-067D5BDEEDE1}" type="presParOf" srcId="{4DC30FC4-5D65-47AE-83A8-CE43FC43A882}" destId="{ACB98892-0FCA-47C3-84CA-CC6D104220A4}" srcOrd="4" destOrd="0" presId="urn:microsoft.com/office/officeart/2005/8/layout/hProcess9"/>
    <dgm:cxn modelId="{CF8410BA-FF79-4DE1-AE13-D404F3315F6C}" type="presParOf" srcId="{4DC30FC4-5D65-47AE-83A8-CE43FC43A882}" destId="{4D8DA830-7F0A-4C2F-93C8-19178E89357E}" srcOrd="5" destOrd="0" presId="urn:microsoft.com/office/officeart/2005/8/layout/hProcess9"/>
    <dgm:cxn modelId="{AFB088C8-4FB3-414C-B1A8-4975B0B70833}" type="presParOf" srcId="{4DC30FC4-5D65-47AE-83A8-CE43FC43A882}" destId="{29434F0B-BF15-4050-80A0-95361722AEC5}" srcOrd="6" destOrd="0" presId="urn:microsoft.com/office/officeart/2005/8/layout/hProcess9"/>
    <dgm:cxn modelId="{55840F9B-9701-4768-B0DD-37DB38CB0D30}" type="presParOf" srcId="{4DC30FC4-5D65-47AE-83A8-CE43FC43A882}" destId="{EE8C8E2D-7980-4E6B-A064-61091D56A832}" srcOrd="7" destOrd="0" presId="urn:microsoft.com/office/officeart/2005/8/layout/hProcess9"/>
    <dgm:cxn modelId="{67152C93-F752-4729-85D4-50018F6AAED7}" type="presParOf" srcId="{4DC30FC4-5D65-47AE-83A8-CE43FC43A882}" destId="{7E2B7A5D-7D72-4EB3-B15F-1EA4DA2C187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CCB61B-C63C-4DE6-A438-30BEF031FEC2}" type="doc">
      <dgm:prSet loTypeId="urn:microsoft.com/office/officeart/2008/layout/BendingPictureBlocks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C827E19-8B16-46D2-BA56-4E6628AF55D0}">
      <dgm:prSet phldrT="[Text]"/>
      <dgm:spPr/>
      <dgm:t>
        <a:bodyPr/>
        <a:lstStyle/>
        <a:p>
          <a:r>
            <a:rPr lang="en-US" dirty="0"/>
            <a:t>Typos</a:t>
          </a:r>
        </a:p>
      </dgm:t>
    </dgm:pt>
    <dgm:pt modelId="{1371BDAC-462E-4044-9CAE-4B13DBC77951}" type="parTrans" cxnId="{A7D58319-EBF4-4DB4-B072-57706E5B386F}">
      <dgm:prSet/>
      <dgm:spPr/>
      <dgm:t>
        <a:bodyPr/>
        <a:lstStyle/>
        <a:p>
          <a:endParaRPr lang="en-US"/>
        </a:p>
      </dgm:t>
    </dgm:pt>
    <dgm:pt modelId="{2ED86DF1-CED9-497F-8D1B-8E9E5EFDF07E}" type="sibTrans" cxnId="{A7D58319-EBF4-4DB4-B072-57706E5B386F}">
      <dgm:prSet/>
      <dgm:spPr/>
      <dgm:t>
        <a:bodyPr/>
        <a:lstStyle/>
        <a:p>
          <a:endParaRPr lang="en-US"/>
        </a:p>
      </dgm:t>
    </dgm:pt>
    <dgm:pt modelId="{E94E05FE-7393-4CDC-BE9D-60A5ABA89A98}">
      <dgm:prSet phldrT="[Text]"/>
      <dgm:spPr/>
      <dgm:t>
        <a:bodyPr/>
        <a:lstStyle/>
        <a:p>
          <a:r>
            <a:rPr lang="en-US" dirty="0"/>
            <a:t>Urgency</a:t>
          </a:r>
        </a:p>
      </dgm:t>
    </dgm:pt>
    <dgm:pt modelId="{4FCBBF4B-64F7-457A-A9A4-97881280C4AF}" type="parTrans" cxnId="{E7688871-9FDA-4964-8AFE-83ACB688AEA9}">
      <dgm:prSet/>
      <dgm:spPr/>
      <dgm:t>
        <a:bodyPr/>
        <a:lstStyle/>
        <a:p>
          <a:endParaRPr lang="en-US"/>
        </a:p>
      </dgm:t>
    </dgm:pt>
    <dgm:pt modelId="{FD77B43C-23B7-499D-841D-F8BBB462E376}" type="sibTrans" cxnId="{E7688871-9FDA-4964-8AFE-83ACB688AEA9}">
      <dgm:prSet/>
      <dgm:spPr/>
      <dgm:t>
        <a:bodyPr/>
        <a:lstStyle/>
        <a:p>
          <a:endParaRPr lang="en-US"/>
        </a:p>
      </dgm:t>
    </dgm:pt>
    <dgm:pt modelId="{1A962FAE-096A-4770-8F44-22F0554962F9}">
      <dgm:prSet phldrT="[Text]"/>
      <dgm:spPr/>
      <dgm:t>
        <a:bodyPr/>
        <a:lstStyle/>
        <a:p>
          <a:r>
            <a:rPr lang="en-US" dirty="0"/>
            <a:t>Call to Action</a:t>
          </a:r>
        </a:p>
      </dgm:t>
    </dgm:pt>
    <dgm:pt modelId="{C767EEA1-D34D-4280-9F9C-6E673FEC4A8B}" type="parTrans" cxnId="{27F6C576-F536-4419-A3C1-561018F5D1F1}">
      <dgm:prSet/>
      <dgm:spPr/>
      <dgm:t>
        <a:bodyPr/>
        <a:lstStyle/>
        <a:p>
          <a:endParaRPr lang="en-US"/>
        </a:p>
      </dgm:t>
    </dgm:pt>
    <dgm:pt modelId="{C3EF3F1A-ED27-4CB4-BA69-1B73C0EC6170}" type="sibTrans" cxnId="{27F6C576-F536-4419-A3C1-561018F5D1F1}">
      <dgm:prSet/>
      <dgm:spPr/>
      <dgm:t>
        <a:bodyPr/>
        <a:lstStyle/>
        <a:p>
          <a:endParaRPr lang="en-US"/>
        </a:p>
      </dgm:t>
    </dgm:pt>
    <dgm:pt modelId="{FF951DEE-10E1-4C1D-8D64-F56AF15D44A8}">
      <dgm:prSet phldrT="[Text]"/>
      <dgm:spPr/>
      <dgm:t>
        <a:bodyPr/>
        <a:lstStyle/>
        <a:p>
          <a:r>
            <a:rPr lang="en-US" dirty="0"/>
            <a:t>Unsolicited</a:t>
          </a:r>
        </a:p>
      </dgm:t>
    </dgm:pt>
    <dgm:pt modelId="{E915FB76-32D4-435B-85EB-BA2AE3DE66BF}" type="parTrans" cxnId="{E90F6653-C2EB-4029-A27D-F57F0BFA7222}">
      <dgm:prSet/>
      <dgm:spPr/>
      <dgm:t>
        <a:bodyPr/>
        <a:lstStyle/>
        <a:p>
          <a:endParaRPr lang="en-US"/>
        </a:p>
      </dgm:t>
    </dgm:pt>
    <dgm:pt modelId="{93577F3A-F126-41DF-871B-E76857B08C91}" type="sibTrans" cxnId="{E90F6653-C2EB-4029-A27D-F57F0BFA7222}">
      <dgm:prSet/>
      <dgm:spPr/>
      <dgm:t>
        <a:bodyPr/>
        <a:lstStyle/>
        <a:p>
          <a:endParaRPr lang="en-US"/>
        </a:p>
      </dgm:t>
    </dgm:pt>
    <dgm:pt modelId="{424158F7-9E22-4D32-A118-C15BF5B40AE8}">
      <dgm:prSet phldrT="[Text]"/>
      <dgm:spPr/>
      <dgm:t>
        <a:bodyPr/>
        <a:lstStyle/>
        <a:p>
          <a:r>
            <a:rPr lang="en-US" dirty="0"/>
            <a:t>Bad links</a:t>
          </a:r>
        </a:p>
      </dgm:t>
    </dgm:pt>
    <dgm:pt modelId="{7D3443F4-632D-4B97-B55E-BD5F081CECE9}" type="parTrans" cxnId="{50476ED0-A473-46C9-A6AC-A108C1600C5F}">
      <dgm:prSet/>
      <dgm:spPr/>
      <dgm:t>
        <a:bodyPr/>
        <a:lstStyle/>
        <a:p>
          <a:endParaRPr lang="en-US"/>
        </a:p>
      </dgm:t>
    </dgm:pt>
    <dgm:pt modelId="{95195EAC-CA4E-40FA-960A-0BEA8F52E411}" type="sibTrans" cxnId="{50476ED0-A473-46C9-A6AC-A108C1600C5F}">
      <dgm:prSet/>
      <dgm:spPr/>
      <dgm:t>
        <a:bodyPr/>
        <a:lstStyle/>
        <a:p>
          <a:endParaRPr lang="en-US"/>
        </a:p>
      </dgm:t>
    </dgm:pt>
    <dgm:pt modelId="{26553148-3DBC-49C8-AB4A-31D328DD410E}">
      <dgm:prSet phldrT="[Text]"/>
      <dgm:spPr/>
      <dgm:t>
        <a:bodyPr/>
        <a:lstStyle/>
        <a:p>
          <a:r>
            <a:rPr lang="en-US" dirty="0"/>
            <a:t>Too good to be true</a:t>
          </a:r>
        </a:p>
      </dgm:t>
    </dgm:pt>
    <dgm:pt modelId="{673FE4E0-544C-47F0-8A2D-8A00A0507DB9}" type="parTrans" cxnId="{EC6ABE5A-8D12-4591-B685-22C34533775C}">
      <dgm:prSet/>
      <dgm:spPr/>
      <dgm:t>
        <a:bodyPr/>
        <a:lstStyle/>
        <a:p>
          <a:endParaRPr lang="en-US"/>
        </a:p>
      </dgm:t>
    </dgm:pt>
    <dgm:pt modelId="{0C3C0EE1-80D1-4209-A470-4193492CED7F}" type="sibTrans" cxnId="{EC6ABE5A-8D12-4591-B685-22C34533775C}">
      <dgm:prSet/>
      <dgm:spPr/>
      <dgm:t>
        <a:bodyPr/>
        <a:lstStyle/>
        <a:p>
          <a:endParaRPr lang="en-US"/>
        </a:p>
      </dgm:t>
    </dgm:pt>
    <dgm:pt modelId="{FF8F8823-89AF-4476-B2E2-9E76B04247E2}" type="pres">
      <dgm:prSet presAssocID="{CDCCB61B-C63C-4DE6-A438-30BEF031FEC2}" presName="Name0" presStyleCnt="0">
        <dgm:presLayoutVars>
          <dgm:dir/>
          <dgm:resizeHandles/>
        </dgm:presLayoutVars>
      </dgm:prSet>
      <dgm:spPr/>
    </dgm:pt>
    <dgm:pt modelId="{FC5D8FC8-D768-4B7F-BBD6-17E9449E4AA9}" type="pres">
      <dgm:prSet presAssocID="{2C827E19-8B16-46D2-BA56-4E6628AF55D0}" presName="composite" presStyleCnt="0"/>
      <dgm:spPr/>
    </dgm:pt>
    <dgm:pt modelId="{1C86FABD-CBEE-4E68-9DC3-D7A4616269E9}" type="pres">
      <dgm:prSet presAssocID="{2C827E19-8B16-46D2-BA56-4E6628AF55D0}" presName="rect1" presStyleLbl="b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B8CF4B5-EF17-48FA-AE0B-B8D3CBF51EDC}" type="pres">
      <dgm:prSet presAssocID="{2C827E19-8B16-46D2-BA56-4E6628AF55D0}" presName="rect2" presStyleLbl="node1" presStyleIdx="0" presStyleCnt="6">
        <dgm:presLayoutVars>
          <dgm:bulletEnabled val="1"/>
        </dgm:presLayoutVars>
      </dgm:prSet>
      <dgm:spPr/>
    </dgm:pt>
    <dgm:pt modelId="{0B96BA16-3271-453D-965D-91DB5F00A0BC}" type="pres">
      <dgm:prSet presAssocID="{2ED86DF1-CED9-497F-8D1B-8E9E5EFDF07E}" presName="sibTrans" presStyleCnt="0"/>
      <dgm:spPr/>
    </dgm:pt>
    <dgm:pt modelId="{7644A9AC-5145-4D2F-B5A8-F5A08F3BA225}" type="pres">
      <dgm:prSet presAssocID="{E94E05FE-7393-4CDC-BE9D-60A5ABA89A98}" presName="composite" presStyleCnt="0"/>
      <dgm:spPr/>
    </dgm:pt>
    <dgm:pt modelId="{4A4FCEC7-DB66-42F5-B460-9474772FDE4E}" type="pres">
      <dgm:prSet presAssocID="{E94E05FE-7393-4CDC-BE9D-60A5ABA89A98}" presName="rect1" presStyleLbl="b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E38C825-A155-4C3E-BB04-0843B9214DAF}" type="pres">
      <dgm:prSet presAssocID="{E94E05FE-7393-4CDC-BE9D-60A5ABA89A98}" presName="rect2" presStyleLbl="node1" presStyleIdx="1" presStyleCnt="6">
        <dgm:presLayoutVars>
          <dgm:bulletEnabled val="1"/>
        </dgm:presLayoutVars>
      </dgm:prSet>
      <dgm:spPr/>
    </dgm:pt>
    <dgm:pt modelId="{7A07BADD-CDAA-434D-9D5C-9390C484B767}" type="pres">
      <dgm:prSet presAssocID="{FD77B43C-23B7-499D-841D-F8BBB462E376}" presName="sibTrans" presStyleCnt="0"/>
      <dgm:spPr/>
    </dgm:pt>
    <dgm:pt modelId="{28F4696F-0327-4ACC-B9E7-2FE1990CC670}" type="pres">
      <dgm:prSet presAssocID="{1A962FAE-096A-4770-8F44-22F0554962F9}" presName="composite" presStyleCnt="0"/>
      <dgm:spPr/>
    </dgm:pt>
    <dgm:pt modelId="{E4E4A901-FAA3-4794-BE00-340BF3E02210}" type="pres">
      <dgm:prSet presAssocID="{1A962FAE-096A-4770-8F44-22F0554962F9}" presName="rect1" presStyleLbl="b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BC7DDBA-967E-4DAA-AC3F-9F17547689A7}" type="pres">
      <dgm:prSet presAssocID="{1A962FAE-096A-4770-8F44-22F0554962F9}" presName="rect2" presStyleLbl="node1" presStyleIdx="2" presStyleCnt="6">
        <dgm:presLayoutVars>
          <dgm:bulletEnabled val="1"/>
        </dgm:presLayoutVars>
      </dgm:prSet>
      <dgm:spPr/>
    </dgm:pt>
    <dgm:pt modelId="{61D33041-E054-4DD6-B935-E147E0623D4D}" type="pres">
      <dgm:prSet presAssocID="{C3EF3F1A-ED27-4CB4-BA69-1B73C0EC6170}" presName="sibTrans" presStyleCnt="0"/>
      <dgm:spPr/>
    </dgm:pt>
    <dgm:pt modelId="{65CD08C1-9D8C-4C94-994F-71C7ACA27DE7}" type="pres">
      <dgm:prSet presAssocID="{FF951DEE-10E1-4C1D-8D64-F56AF15D44A8}" presName="composite" presStyleCnt="0"/>
      <dgm:spPr/>
    </dgm:pt>
    <dgm:pt modelId="{2B4A8CE1-0BD7-45A8-B54A-9E0349330053}" type="pres">
      <dgm:prSet presAssocID="{FF951DEE-10E1-4C1D-8D64-F56AF15D44A8}" presName="rect1" presStyleLbl="b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2C43CD8-60A6-4CF4-B852-8B2EB0CDA093}" type="pres">
      <dgm:prSet presAssocID="{FF951DEE-10E1-4C1D-8D64-F56AF15D44A8}" presName="rect2" presStyleLbl="node1" presStyleIdx="3" presStyleCnt="6">
        <dgm:presLayoutVars>
          <dgm:bulletEnabled val="1"/>
        </dgm:presLayoutVars>
      </dgm:prSet>
      <dgm:spPr/>
    </dgm:pt>
    <dgm:pt modelId="{CC0D538E-3AAB-478F-8F81-CBB6E270F42E}" type="pres">
      <dgm:prSet presAssocID="{93577F3A-F126-41DF-871B-E76857B08C91}" presName="sibTrans" presStyleCnt="0"/>
      <dgm:spPr/>
    </dgm:pt>
    <dgm:pt modelId="{74C66B8F-D25B-4735-8F88-85759CF50CD1}" type="pres">
      <dgm:prSet presAssocID="{424158F7-9E22-4D32-A118-C15BF5B40AE8}" presName="composite" presStyleCnt="0"/>
      <dgm:spPr/>
    </dgm:pt>
    <dgm:pt modelId="{7A01D492-5311-49D9-B3E0-D2573C25614E}" type="pres">
      <dgm:prSet presAssocID="{424158F7-9E22-4D32-A118-C15BF5B40AE8}" presName="rect1" presStyleLbl="b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B76EF39-81DA-42D0-B36F-7F51A40980FF}" type="pres">
      <dgm:prSet presAssocID="{424158F7-9E22-4D32-A118-C15BF5B40AE8}" presName="rect2" presStyleLbl="node1" presStyleIdx="4" presStyleCnt="6">
        <dgm:presLayoutVars>
          <dgm:bulletEnabled val="1"/>
        </dgm:presLayoutVars>
      </dgm:prSet>
      <dgm:spPr/>
    </dgm:pt>
    <dgm:pt modelId="{E23662C4-0020-40FA-82C0-4655218C5865}" type="pres">
      <dgm:prSet presAssocID="{95195EAC-CA4E-40FA-960A-0BEA8F52E411}" presName="sibTrans" presStyleCnt="0"/>
      <dgm:spPr/>
    </dgm:pt>
    <dgm:pt modelId="{E0B7F13B-2DE8-4343-A25D-CFE061FEBF98}" type="pres">
      <dgm:prSet presAssocID="{26553148-3DBC-49C8-AB4A-31D328DD410E}" presName="composite" presStyleCnt="0"/>
      <dgm:spPr/>
    </dgm:pt>
    <dgm:pt modelId="{76F103CA-DA99-46A9-92BB-C90A1EE9B87E}" type="pres">
      <dgm:prSet presAssocID="{26553148-3DBC-49C8-AB4A-31D328DD410E}" presName="rect1" presStyleLbl="b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4D7DF043-7F72-41F2-9C36-DDF3D5C49110}" type="pres">
      <dgm:prSet presAssocID="{26553148-3DBC-49C8-AB4A-31D328DD410E}" presName="rect2" presStyleLbl="node1" presStyleIdx="5" presStyleCnt="6">
        <dgm:presLayoutVars>
          <dgm:bulletEnabled val="1"/>
        </dgm:presLayoutVars>
      </dgm:prSet>
      <dgm:spPr/>
    </dgm:pt>
  </dgm:ptLst>
  <dgm:cxnLst>
    <dgm:cxn modelId="{3D224B09-033A-4AD6-8106-3A7C7C38BD4A}" type="presOf" srcId="{CDCCB61B-C63C-4DE6-A438-30BEF031FEC2}" destId="{FF8F8823-89AF-4476-B2E2-9E76B04247E2}" srcOrd="0" destOrd="0" presId="urn:microsoft.com/office/officeart/2008/layout/BendingPictureBlocks"/>
    <dgm:cxn modelId="{A7D58319-EBF4-4DB4-B072-57706E5B386F}" srcId="{CDCCB61B-C63C-4DE6-A438-30BEF031FEC2}" destId="{2C827E19-8B16-46D2-BA56-4E6628AF55D0}" srcOrd="0" destOrd="0" parTransId="{1371BDAC-462E-4044-9CAE-4B13DBC77951}" sibTransId="{2ED86DF1-CED9-497F-8D1B-8E9E5EFDF07E}"/>
    <dgm:cxn modelId="{2CCB3E1F-DFE2-4BB2-9F30-623EA3EA4BAF}" type="presOf" srcId="{E94E05FE-7393-4CDC-BE9D-60A5ABA89A98}" destId="{BE38C825-A155-4C3E-BB04-0843B9214DAF}" srcOrd="0" destOrd="0" presId="urn:microsoft.com/office/officeart/2008/layout/BendingPictureBlocks"/>
    <dgm:cxn modelId="{E7688871-9FDA-4964-8AFE-83ACB688AEA9}" srcId="{CDCCB61B-C63C-4DE6-A438-30BEF031FEC2}" destId="{E94E05FE-7393-4CDC-BE9D-60A5ABA89A98}" srcOrd="1" destOrd="0" parTransId="{4FCBBF4B-64F7-457A-A9A4-97881280C4AF}" sibTransId="{FD77B43C-23B7-499D-841D-F8BBB462E376}"/>
    <dgm:cxn modelId="{E90F6653-C2EB-4029-A27D-F57F0BFA7222}" srcId="{CDCCB61B-C63C-4DE6-A438-30BEF031FEC2}" destId="{FF951DEE-10E1-4C1D-8D64-F56AF15D44A8}" srcOrd="3" destOrd="0" parTransId="{E915FB76-32D4-435B-85EB-BA2AE3DE66BF}" sibTransId="{93577F3A-F126-41DF-871B-E76857B08C91}"/>
    <dgm:cxn modelId="{27F6C576-F536-4419-A3C1-561018F5D1F1}" srcId="{CDCCB61B-C63C-4DE6-A438-30BEF031FEC2}" destId="{1A962FAE-096A-4770-8F44-22F0554962F9}" srcOrd="2" destOrd="0" parTransId="{C767EEA1-D34D-4280-9F9C-6E673FEC4A8B}" sibTransId="{C3EF3F1A-ED27-4CB4-BA69-1B73C0EC6170}"/>
    <dgm:cxn modelId="{EC6ABE5A-8D12-4591-B685-22C34533775C}" srcId="{CDCCB61B-C63C-4DE6-A438-30BEF031FEC2}" destId="{26553148-3DBC-49C8-AB4A-31D328DD410E}" srcOrd="5" destOrd="0" parTransId="{673FE4E0-544C-47F0-8A2D-8A00A0507DB9}" sibTransId="{0C3C0EE1-80D1-4209-A470-4193492CED7F}"/>
    <dgm:cxn modelId="{31510684-F974-46C5-A631-56CB1A06A601}" type="presOf" srcId="{424158F7-9E22-4D32-A118-C15BF5B40AE8}" destId="{0B76EF39-81DA-42D0-B36F-7F51A40980FF}" srcOrd="0" destOrd="0" presId="urn:microsoft.com/office/officeart/2008/layout/BendingPictureBlocks"/>
    <dgm:cxn modelId="{FECC25A4-5949-4869-A000-1E09008DEB1C}" type="presOf" srcId="{FF951DEE-10E1-4C1D-8D64-F56AF15D44A8}" destId="{B2C43CD8-60A6-4CF4-B852-8B2EB0CDA093}" srcOrd="0" destOrd="0" presId="urn:microsoft.com/office/officeart/2008/layout/BendingPictureBlocks"/>
    <dgm:cxn modelId="{D7D02DA6-8EF8-492D-AFD3-3A1B69C5E706}" type="presOf" srcId="{2C827E19-8B16-46D2-BA56-4E6628AF55D0}" destId="{0B8CF4B5-EF17-48FA-AE0B-B8D3CBF51EDC}" srcOrd="0" destOrd="0" presId="urn:microsoft.com/office/officeart/2008/layout/BendingPictureBlocks"/>
    <dgm:cxn modelId="{5D6DB7C6-48B6-4276-89B3-0A1AC5319381}" type="presOf" srcId="{1A962FAE-096A-4770-8F44-22F0554962F9}" destId="{1BC7DDBA-967E-4DAA-AC3F-9F17547689A7}" srcOrd="0" destOrd="0" presId="urn:microsoft.com/office/officeart/2008/layout/BendingPictureBlocks"/>
    <dgm:cxn modelId="{50476ED0-A473-46C9-A6AC-A108C1600C5F}" srcId="{CDCCB61B-C63C-4DE6-A438-30BEF031FEC2}" destId="{424158F7-9E22-4D32-A118-C15BF5B40AE8}" srcOrd="4" destOrd="0" parTransId="{7D3443F4-632D-4B97-B55E-BD5F081CECE9}" sibTransId="{95195EAC-CA4E-40FA-960A-0BEA8F52E411}"/>
    <dgm:cxn modelId="{F466A2FB-2B2B-4CA9-9390-EA143A21C613}" type="presOf" srcId="{26553148-3DBC-49C8-AB4A-31D328DD410E}" destId="{4D7DF043-7F72-41F2-9C36-DDF3D5C49110}" srcOrd="0" destOrd="0" presId="urn:microsoft.com/office/officeart/2008/layout/BendingPictureBlocks"/>
    <dgm:cxn modelId="{74538149-4967-407F-8398-3733D7099584}" type="presParOf" srcId="{FF8F8823-89AF-4476-B2E2-9E76B04247E2}" destId="{FC5D8FC8-D768-4B7F-BBD6-17E9449E4AA9}" srcOrd="0" destOrd="0" presId="urn:microsoft.com/office/officeart/2008/layout/BendingPictureBlocks"/>
    <dgm:cxn modelId="{AEDCC7B6-ECE6-4887-A3A3-8D3E7B9B7F72}" type="presParOf" srcId="{FC5D8FC8-D768-4B7F-BBD6-17E9449E4AA9}" destId="{1C86FABD-CBEE-4E68-9DC3-D7A4616269E9}" srcOrd="0" destOrd="0" presId="urn:microsoft.com/office/officeart/2008/layout/BendingPictureBlocks"/>
    <dgm:cxn modelId="{9938C679-F1A9-45C4-AD8E-5C8A567AFC4D}" type="presParOf" srcId="{FC5D8FC8-D768-4B7F-BBD6-17E9449E4AA9}" destId="{0B8CF4B5-EF17-48FA-AE0B-B8D3CBF51EDC}" srcOrd="1" destOrd="0" presId="urn:microsoft.com/office/officeart/2008/layout/BendingPictureBlocks"/>
    <dgm:cxn modelId="{4E69A67D-F26B-4FE0-929D-B34EC889ED1F}" type="presParOf" srcId="{FF8F8823-89AF-4476-B2E2-9E76B04247E2}" destId="{0B96BA16-3271-453D-965D-91DB5F00A0BC}" srcOrd="1" destOrd="0" presId="urn:microsoft.com/office/officeart/2008/layout/BendingPictureBlocks"/>
    <dgm:cxn modelId="{41331C2C-48DD-49DC-BD61-D5E992DE0AC9}" type="presParOf" srcId="{FF8F8823-89AF-4476-B2E2-9E76B04247E2}" destId="{7644A9AC-5145-4D2F-B5A8-F5A08F3BA225}" srcOrd="2" destOrd="0" presId="urn:microsoft.com/office/officeart/2008/layout/BendingPictureBlocks"/>
    <dgm:cxn modelId="{83FD1B07-C534-48E3-8B6D-F757A928810E}" type="presParOf" srcId="{7644A9AC-5145-4D2F-B5A8-F5A08F3BA225}" destId="{4A4FCEC7-DB66-42F5-B460-9474772FDE4E}" srcOrd="0" destOrd="0" presId="urn:microsoft.com/office/officeart/2008/layout/BendingPictureBlocks"/>
    <dgm:cxn modelId="{3ACBE573-5FE1-4DD5-9DC8-0456C1E4AA58}" type="presParOf" srcId="{7644A9AC-5145-4D2F-B5A8-F5A08F3BA225}" destId="{BE38C825-A155-4C3E-BB04-0843B9214DAF}" srcOrd="1" destOrd="0" presId="urn:microsoft.com/office/officeart/2008/layout/BendingPictureBlocks"/>
    <dgm:cxn modelId="{44D8A442-0985-4259-A32B-900ADEC7DCE2}" type="presParOf" srcId="{FF8F8823-89AF-4476-B2E2-9E76B04247E2}" destId="{7A07BADD-CDAA-434D-9D5C-9390C484B767}" srcOrd="3" destOrd="0" presId="urn:microsoft.com/office/officeart/2008/layout/BendingPictureBlocks"/>
    <dgm:cxn modelId="{93EF8776-C077-46C0-B5FC-B418C08B2450}" type="presParOf" srcId="{FF8F8823-89AF-4476-B2E2-9E76B04247E2}" destId="{28F4696F-0327-4ACC-B9E7-2FE1990CC670}" srcOrd="4" destOrd="0" presId="urn:microsoft.com/office/officeart/2008/layout/BendingPictureBlocks"/>
    <dgm:cxn modelId="{FC4EA246-5FB1-4C40-9C49-58EC2600CA48}" type="presParOf" srcId="{28F4696F-0327-4ACC-B9E7-2FE1990CC670}" destId="{E4E4A901-FAA3-4794-BE00-340BF3E02210}" srcOrd="0" destOrd="0" presId="urn:microsoft.com/office/officeart/2008/layout/BendingPictureBlocks"/>
    <dgm:cxn modelId="{D9D0D791-CF89-421E-B218-71F1657B42B6}" type="presParOf" srcId="{28F4696F-0327-4ACC-B9E7-2FE1990CC670}" destId="{1BC7DDBA-967E-4DAA-AC3F-9F17547689A7}" srcOrd="1" destOrd="0" presId="urn:microsoft.com/office/officeart/2008/layout/BendingPictureBlocks"/>
    <dgm:cxn modelId="{411C01AE-6298-4AA9-9AF4-9AD4E04EC47B}" type="presParOf" srcId="{FF8F8823-89AF-4476-B2E2-9E76B04247E2}" destId="{61D33041-E054-4DD6-B935-E147E0623D4D}" srcOrd="5" destOrd="0" presId="urn:microsoft.com/office/officeart/2008/layout/BendingPictureBlocks"/>
    <dgm:cxn modelId="{0A72E527-E6E1-4170-8C41-A086826DB010}" type="presParOf" srcId="{FF8F8823-89AF-4476-B2E2-9E76B04247E2}" destId="{65CD08C1-9D8C-4C94-994F-71C7ACA27DE7}" srcOrd="6" destOrd="0" presId="urn:microsoft.com/office/officeart/2008/layout/BendingPictureBlocks"/>
    <dgm:cxn modelId="{2D98383D-E0C7-441D-B711-372B7AF7F956}" type="presParOf" srcId="{65CD08C1-9D8C-4C94-994F-71C7ACA27DE7}" destId="{2B4A8CE1-0BD7-45A8-B54A-9E0349330053}" srcOrd="0" destOrd="0" presId="urn:microsoft.com/office/officeart/2008/layout/BendingPictureBlocks"/>
    <dgm:cxn modelId="{BFE8EFC8-DCF1-4377-9B11-8001F1929CFB}" type="presParOf" srcId="{65CD08C1-9D8C-4C94-994F-71C7ACA27DE7}" destId="{B2C43CD8-60A6-4CF4-B852-8B2EB0CDA093}" srcOrd="1" destOrd="0" presId="urn:microsoft.com/office/officeart/2008/layout/BendingPictureBlocks"/>
    <dgm:cxn modelId="{62DD2019-2DD7-4FC2-B32B-7038F4A58CCB}" type="presParOf" srcId="{FF8F8823-89AF-4476-B2E2-9E76B04247E2}" destId="{CC0D538E-3AAB-478F-8F81-CBB6E270F42E}" srcOrd="7" destOrd="0" presId="urn:microsoft.com/office/officeart/2008/layout/BendingPictureBlocks"/>
    <dgm:cxn modelId="{219FAE61-E2C5-44C8-A1BF-EF81089476CF}" type="presParOf" srcId="{FF8F8823-89AF-4476-B2E2-9E76B04247E2}" destId="{74C66B8F-D25B-4735-8F88-85759CF50CD1}" srcOrd="8" destOrd="0" presId="urn:microsoft.com/office/officeart/2008/layout/BendingPictureBlocks"/>
    <dgm:cxn modelId="{786D4334-5CBC-4D00-BB33-90E4C5CEFA6E}" type="presParOf" srcId="{74C66B8F-D25B-4735-8F88-85759CF50CD1}" destId="{7A01D492-5311-49D9-B3E0-D2573C25614E}" srcOrd="0" destOrd="0" presId="urn:microsoft.com/office/officeart/2008/layout/BendingPictureBlocks"/>
    <dgm:cxn modelId="{B4893E72-4864-4A28-B75B-16B3DBE0520E}" type="presParOf" srcId="{74C66B8F-D25B-4735-8F88-85759CF50CD1}" destId="{0B76EF39-81DA-42D0-B36F-7F51A40980FF}" srcOrd="1" destOrd="0" presId="urn:microsoft.com/office/officeart/2008/layout/BendingPictureBlocks"/>
    <dgm:cxn modelId="{EBA34CFC-ADBB-4CA2-9154-CA7C656A416B}" type="presParOf" srcId="{FF8F8823-89AF-4476-B2E2-9E76B04247E2}" destId="{E23662C4-0020-40FA-82C0-4655218C5865}" srcOrd="9" destOrd="0" presId="urn:microsoft.com/office/officeart/2008/layout/BendingPictureBlocks"/>
    <dgm:cxn modelId="{27FF611D-2047-46C7-AD93-FD3DC866E95D}" type="presParOf" srcId="{FF8F8823-89AF-4476-B2E2-9E76B04247E2}" destId="{E0B7F13B-2DE8-4343-A25D-CFE061FEBF98}" srcOrd="10" destOrd="0" presId="urn:microsoft.com/office/officeart/2008/layout/BendingPictureBlocks"/>
    <dgm:cxn modelId="{76BE3DAE-54EC-4DDD-853F-DAB6A1F14AF3}" type="presParOf" srcId="{E0B7F13B-2DE8-4343-A25D-CFE061FEBF98}" destId="{76F103CA-DA99-46A9-92BB-C90A1EE9B87E}" srcOrd="0" destOrd="0" presId="urn:microsoft.com/office/officeart/2008/layout/BendingPictureBlocks"/>
    <dgm:cxn modelId="{07B34D6D-777C-45C0-9CE7-CED346818796}" type="presParOf" srcId="{E0B7F13B-2DE8-4343-A25D-CFE061FEBF98}" destId="{4D7DF043-7F72-41F2-9C36-DDF3D5C49110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7ABB915-22AE-4E27-A0B4-C3DB39AB4D6B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973ED87-AD80-49EC-85AB-A4DE507BD0E8}">
      <dgm:prSet phldrT="[Text]"/>
      <dgm:spPr/>
      <dgm:t>
        <a:bodyPr/>
        <a:lstStyle/>
        <a:p>
          <a:r>
            <a:rPr lang="en-US" dirty="0"/>
            <a:t>Viruses/worms/bots</a:t>
          </a:r>
        </a:p>
      </dgm:t>
    </dgm:pt>
    <dgm:pt modelId="{FB491170-CE5D-4D3C-9379-FB0CD950307D}" type="parTrans" cxnId="{BD345147-D5E6-4441-882C-008F77AB7B0C}">
      <dgm:prSet/>
      <dgm:spPr/>
      <dgm:t>
        <a:bodyPr/>
        <a:lstStyle/>
        <a:p>
          <a:endParaRPr lang="en-US"/>
        </a:p>
      </dgm:t>
    </dgm:pt>
    <dgm:pt modelId="{929BF5D2-C66F-4CFA-92DA-83A8C2660216}" type="sibTrans" cxnId="{BD345147-D5E6-4441-882C-008F77AB7B0C}">
      <dgm:prSet/>
      <dgm:spPr/>
      <dgm:t>
        <a:bodyPr/>
        <a:lstStyle/>
        <a:p>
          <a:endParaRPr lang="en-US"/>
        </a:p>
      </dgm:t>
    </dgm:pt>
    <dgm:pt modelId="{A65E139B-81D7-4E30-B7C0-4C5BFB9180DF}">
      <dgm:prSet phldrT="[Text]"/>
      <dgm:spPr/>
      <dgm:t>
        <a:bodyPr/>
        <a:lstStyle/>
        <a:p>
          <a:r>
            <a:rPr lang="en-US" dirty="0"/>
            <a:t>Trojan Horses</a:t>
          </a:r>
        </a:p>
      </dgm:t>
    </dgm:pt>
    <dgm:pt modelId="{D9AFD710-8695-4B93-90A5-AD4B9462CC1A}" type="parTrans" cxnId="{05936E6F-671C-4BB1-B321-F6F312DE3721}">
      <dgm:prSet/>
      <dgm:spPr/>
      <dgm:t>
        <a:bodyPr/>
        <a:lstStyle/>
        <a:p>
          <a:endParaRPr lang="en-US"/>
        </a:p>
      </dgm:t>
    </dgm:pt>
    <dgm:pt modelId="{94D21E87-6728-40ED-B87B-F75D5C0ED93D}" type="sibTrans" cxnId="{05936E6F-671C-4BB1-B321-F6F312DE3721}">
      <dgm:prSet/>
      <dgm:spPr/>
      <dgm:t>
        <a:bodyPr/>
        <a:lstStyle/>
        <a:p>
          <a:endParaRPr lang="en-US"/>
        </a:p>
      </dgm:t>
    </dgm:pt>
    <dgm:pt modelId="{ACA61774-DDE9-43CD-819E-4321D6F85954}">
      <dgm:prSet phldrT="[Text]"/>
      <dgm:spPr/>
      <dgm:t>
        <a:bodyPr/>
        <a:lstStyle/>
        <a:p>
          <a:r>
            <a:rPr lang="en-US" dirty="0"/>
            <a:t>Rootkits</a:t>
          </a:r>
        </a:p>
      </dgm:t>
    </dgm:pt>
    <dgm:pt modelId="{EAE2E092-01C8-44F8-8123-6F628803439E}" type="parTrans" cxnId="{CE24D861-19AA-4355-AD16-E05B489B6D6F}">
      <dgm:prSet/>
      <dgm:spPr/>
      <dgm:t>
        <a:bodyPr/>
        <a:lstStyle/>
        <a:p>
          <a:endParaRPr lang="en-US"/>
        </a:p>
      </dgm:t>
    </dgm:pt>
    <dgm:pt modelId="{3B42567D-D117-44E7-8C0B-9DB16E81F3AD}" type="sibTrans" cxnId="{CE24D861-19AA-4355-AD16-E05B489B6D6F}">
      <dgm:prSet/>
      <dgm:spPr/>
      <dgm:t>
        <a:bodyPr/>
        <a:lstStyle/>
        <a:p>
          <a:endParaRPr lang="en-US"/>
        </a:p>
      </dgm:t>
    </dgm:pt>
    <dgm:pt modelId="{F0969D9E-204A-4484-9466-A0155634934F}" type="pres">
      <dgm:prSet presAssocID="{B7ABB915-22AE-4E27-A0B4-C3DB39AB4D6B}" presName="diagram" presStyleCnt="0">
        <dgm:presLayoutVars>
          <dgm:dir/>
        </dgm:presLayoutVars>
      </dgm:prSet>
      <dgm:spPr/>
    </dgm:pt>
    <dgm:pt modelId="{1CE770B3-6DD0-472B-A46F-1B3E483C95AA}" type="pres">
      <dgm:prSet presAssocID="{7973ED87-AD80-49EC-85AB-A4DE507BD0E8}" presName="composite" presStyleCnt="0"/>
      <dgm:spPr/>
    </dgm:pt>
    <dgm:pt modelId="{7DB21E02-3C4F-4553-8DF5-8C028CC85D8C}" type="pres">
      <dgm:prSet presAssocID="{7973ED87-AD80-49EC-85AB-A4DE507BD0E8}" presName="Image" presStyleLbl="bgShp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2194C09-2288-45F0-BFE3-4416304363B6}" type="pres">
      <dgm:prSet presAssocID="{7973ED87-AD80-49EC-85AB-A4DE507BD0E8}" presName="Parent" presStyleLbl="node0" presStyleIdx="0" presStyleCnt="3">
        <dgm:presLayoutVars>
          <dgm:bulletEnabled val="1"/>
        </dgm:presLayoutVars>
      </dgm:prSet>
      <dgm:spPr/>
    </dgm:pt>
    <dgm:pt modelId="{A72B1E88-D43C-49B1-AFFF-B22BFD353028}" type="pres">
      <dgm:prSet presAssocID="{929BF5D2-C66F-4CFA-92DA-83A8C2660216}" presName="sibTrans" presStyleCnt="0"/>
      <dgm:spPr/>
    </dgm:pt>
    <dgm:pt modelId="{0E119347-DB7D-4368-AC8C-1DDC970DCFCF}" type="pres">
      <dgm:prSet presAssocID="{A65E139B-81D7-4E30-B7C0-4C5BFB9180DF}" presName="composite" presStyleCnt="0"/>
      <dgm:spPr/>
    </dgm:pt>
    <dgm:pt modelId="{480E26F4-1031-4879-A002-D99D9747C023}" type="pres">
      <dgm:prSet presAssocID="{A65E139B-81D7-4E30-B7C0-4C5BFB9180DF}" presName="Image" presStyleLbl="bgShp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5BB8EB6A-5987-410C-95B5-C63A0739C279}" type="pres">
      <dgm:prSet presAssocID="{A65E139B-81D7-4E30-B7C0-4C5BFB9180DF}" presName="Parent" presStyleLbl="node0" presStyleIdx="1" presStyleCnt="3">
        <dgm:presLayoutVars>
          <dgm:bulletEnabled val="1"/>
        </dgm:presLayoutVars>
      </dgm:prSet>
      <dgm:spPr/>
    </dgm:pt>
    <dgm:pt modelId="{335F06B2-C64A-44AE-8379-6E731870F699}" type="pres">
      <dgm:prSet presAssocID="{94D21E87-6728-40ED-B87B-F75D5C0ED93D}" presName="sibTrans" presStyleCnt="0"/>
      <dgm:spPr/>
    </dgm:pt>
    <dgm:pt modelId="{C10C3545-B439-4BE7-969D-3035173DC72E}" type="pres">
      <dgm:prSet presAssocID="{ACA61774-DDE9-43CD-819E-4321D6F85954}" presName="composite" presStyleCnt="0"/>
      <dgm:spPr/>
    </dgm:pt>
    <dgm:pt modelId="{EC1C5683-28BB-4B7D-858A-5F7341F1E90A}" type="pres">
      <dgm:prSet presAssocID="{ACA61774-DDE9-43CD-819E-4321D6F85954}" presName="Image" presStyleLbl="bgShp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8F6BEBCB-DE5C-40D3-8F84-9CCC23A6E008}" type="pres">
      <dgm:prSet presAssocID="{ACA61774-DDE9-43CD-819E-4321D6F85954}" presName="Parent" presStyleLbl="node0" presStyleIdx="2" presStyleCnt="3">
        <dgm:presLayoutVars>
          <dgm:bulletEnabled val="1"/>
        </dgm:presLayoutVars>
      </dgm:prSet>
      <dgm:spPr/>
    </dgm:pt>
  </dgm:ptLst>
  <dgm:cxnLst>
    <dgm:cxn modelId="{CE24D861-19AA-4355-AD16-E05B489B6D6F}" srcId="{B7ABB915-22AE-4E27-A0B4-C3DB39AB4D6B}" destId="{ACA61774-DDE9-43CD-819E-4321D6F85954}" srcOrd="2" destOrd="0" parTransId="{EAE2E092-01C8-44F8-8123-6F628803439E}" sibTransId="{3B42567D-D117-44E7-8C0B-9DB16E81F3AD}"/>
    <dgm:cxn modelId="{BD345147-D5E6-4441-882C-008F77AB7B0C}" srcId="{B7ABB915-22AE-4E27-A0B4-C3DB39AB4D6B}" destId="{7973ED87-AD80-49EC-85AB-A4DE507BD0E8}" srcOrd="0" destOrd="0" parTransId="{FB491170-CE5D-4D3C-9379-FB0CD950307D}" sibTransId="{929BF5D2-C66F-4CFA-92DA-83A8C2660216}"/>
    <dgm:cxn modelId="{05936E6F-671C-4BB1-B321-F6F312DE3721}" srcId="{B7ABB915-22AE-4E27-A0B4-C3DB39AB4D6B}" destId="{A65E139B-81D7-4E30-B7C0-4C5BFB9180DF}" srcOrd="1" destOrd="0" parTransId="{D9AFD710-8695-4B93-90A5-AD4B9462CC1A}" sibTransId="{94D21E87-6728-40ED-B87B-F75D5C0ED93D}"/>
    <dgm:cxn modelId="{D6BAD77E-B71A-40A9-9D9D-9238E524058D}" type="presOf" srcId="{A65E139B-81D7-4E30-B7C0-4C5BFB9180DF}" destId="{5BB8EB6A-5987-410C-95B5-C63A0739C279}" srcOrd="0" destOrd="0" presId="urn:microsoft.com/office/officeart/2008/layout/BendingPictureCaption"/>
    <dgm:cxn modelId="{AEC06488-B5C2-4C3D-A527-3408F4386AFD}" type="presOf" srcId="{B7ABB915-22AE-4E27-A0B4-C3DB39AB4D6B}" destId="{F0969D9E-204A-4484-9466-A0155634934F}" srcOrd="0" destOrd="0" presId="urn:microsoft.com/office/officeart/2008/layout/BendingPictureCaption"/>
    <dgm:cxn modelId="{C887ADEB-8E10-474A-8A65-903894B6BAF9}" type="presOf" srcId="{7973ED87-AD80-49EC-85AB-A4DE507BD0E8}" destId="{72194C09-2288-45F0-BFE3-4416304363B6}" srcOrd="0" destOrd="0" presId="urn:microsoft.com/office/officeart/2008/layout/BendingPictureCaption"/>
    <dgm:cxn modelId="{8EEABBEC-028C-4B4C-B12C-EBEE2E1E4510}" type="presOf" srcId="{ACA61774-DDE9-43CD-819E-4321D6F85954}" destId="{8F6BEBCB-DE5C-40D3-8F84-9CCC23A6E008}" srcOrd="0" destOrd="0" presId="urn:microsoft.com/office/officeart/2008/layout/BendingPictureCaption"/>
    <dgm:cxn modelId="{7E0F1390-5579-4EA8-ADA3-DAAE3092D281}" type="presParOf" srcId="{F0969D9E-204A-4484-9466-A0155634934F}" destId="{1CE770B3-6DD0-472B-A46F-1B3E483C95AA}" srcOrd="0" destOrd="0" presId="urn:microsoft.com/office/officeart/2008/layout/BendingPictureCaption"/>
    <dgm:cxn modelId="{ADB0D4E5-1729-42CC-98A7-FBFCCB0B5B34}" type="presParOf" srcId="{1CE770B3-6DD0-472B-A46F-1B3E483C95AA}" destId="{7DB21E02-3C4F-4553-8DF5-8C028CC85D8C}" srcOrd="0" destOrd="0" presId="urn:microsoft.com/office/officeart/2008/layout/BendingPictureCaption"/>
    <dgm:cxn modelId="{A6A65A34-0F29-4CC4-8B2F-8EDE58046922}" type="presParOf" srcId="{1CE770B3-6DD0-472B-A46F-1B3E483C95AA}" destId="{72194C09-2288-45F0-BFE3-4416304363B6}" srcOrd="1" destOrd="0" presId="urn:microsoft.com/office/officeart/2008/layout/BendingPictureCaption"/>
    <dgm:cxn modelId="{AD5170AB-969A-4E38-A521-7015B95A08FE}" type="presParOf" srcId="{F0969D9E-204A-4484-9466-A0155634934F}" destId="{A72B1E88-D43C-49B1-AFFF-B22BFD353028}" srcOrd="1" destOrd="0" presId="urn:microsoft.com/office/officeart/2008/layout/BendingPictureCaption"/>
    <dgm:cxn modelId="{96ABF0B1-94F6-4E60-9B33-7F81B8E14B17}" type="presParOf" srcId="{F0969D9E-204A-4484-9466-A0155634934F}" destId="{0E119347-DB7D-4368-AC8C-1DDC970DCFCF}" srcOrd="2" destOrd="0" presId="urn:microsoft.com/office/officeart/2008/layout/BendingPictureCaption"/>
    <dgm:cxn modelId="{2AC31D03-3F05-4B7D-939C-C2080244CC34}" type="presParOf" srcId="{0E119347-DB7D-4368-AC8C-1DDC970DCFCF}" destId="{480E26F4-1031-4879-A002-D99D9747C023}" srcOrd="0" destOrd="0" presId="urn:microsoft.com/office/officeart/2008/layout/BendingPictureCaption"/>
    <dgm:cxn modelId="{3229BD05-6D9C-4869-9ED8-C7F60595CEA3}" type="presParOf" srcId="{0E119347-DB7D-4368-AC8C-1DDC970DCFCF}" destId="{5BB8EB6A-5987-410C-95B5-C63A0739C279}" srcOrd="1" destOrd="0" presId="urn:microsoft.com/office/officeart/2008/layout/BendingPictureCaption"/>
    <dgm:cxn modelId="{92CE192F-2F2D-4018-B178-F4BAC92271BD}" type="presParOf" srcId="{F0969D9E-204A-4484-9466-A0155634934F}" destId="{335F06B2-C64A-44AE-8379-6E731870F699}" srcOrd="3" destOrd="0" presId="urn:microsoft.com/office/officeart/2008/layout/BendingPictureCaption"/>
    <dgm:cxn modelId="{4ED3B88E-8F45-453F-A58D-C9F10BE0267E}" type="presParOf" srcId="{F0969D9E-204A-4484-9466-A0155634934F}" destId="{C10C3545-B439-4BE7-969D-3035173DC72E}" srcOrd="4" destOrd="0" presId="urn:microsoft.com/office/officeart/2008/layout/BendingPictureCaption"/>
    <dgm:cxn modelId="{4A2C0AAC-5680-41B4-93A3-77B335754C8D}" type="presParOf" srcId="{C10C3545-B439-4BE7-969D-3035173DC72E}" destId="{EC1C5683-28BB-4B7D-858A-5F7341F1E90A}" srcOrd="0" destOrd="0" presId="urn:microsoft.com/office/officeart/2008/layout/BendingPictureCaption"/>
    <dgm:cxn modelId="{3F119908-3D49-4E22-B367-6AF049EEF4AA}" type="presParOf" srcId="{C10C3545-B439-4BE7-969D-3035173DC72E}" destId="{8F6BEBCB-DE5C-40D3-8F84-9CCC23A6E008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E846124-3F73-4A78-9619-8B53046E03F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9C5601-93F4-471C-9CFF-F79560D8A588}">
      <dgm:prSet phldrT="[Text]"/>
      <dgm:spPr/>
      <dgm:t>
        <a:bodyPr/>
        <a:lstStyle/>
        <a:p>
          <a:r>
            <a:rPr lang="en-US" dirty="0"/>
            <a:t>Click here to download Ryan’s Solitaire</a:t>
          </a:r>
        </a:p>
      </dgm:t>
    </dgm:pt>
    <dgm:pt modelId="{25C673C8-A978-4EA4-B756-68DC3F9710A0}" type="parTrans" cxnId="{DCEEA247-1053-48EF-83AB-0BE037D3B56C}">
      <dgm:prSet/>
      <dgm:spPr/>
      <dgm:t>
        <a:bodyPr/>
        <a:lstStyle/>
        <a:p>
          <a:endParaRPr lang="en-US"/>
        </a:p>
      </dgm:t>
    </dgm:pt>
    <dgm:pt modelId="{8579AAA4-BB0C-423B-89A0-494DBFCD4C9B}" type="sibTrans" cxnId="{DCEEA247-1053-48EF-83AB-0BE037D3B56C}">
      <dgm:prSet/>
      <dgm:spPr/>
      <dgm:t>
        <a:bodyPr/>
        <a:lstStyle/>
        <a:p>
          <a:endParaRPr lang="en-US"/>
        </a:p>
      </dgm:t>
    </dgm:pt>
    <dgm:pt modelId="{298B7E37-2814-410F-A672-281018838169}" type="pres">
      <dgm:prSet presAssocID="{6E846124-3F73-4A78-9619-8B53046E03F4}" presName="diagram" presStyleCnt="0">
        <dgm:presLayoutVars>
          <dgm:dir/>
          <dgm:resizeHandles val="exact"/>
        </dgm:presLayoutVars>
      </dgm:prSet>
      <dgm:spPr/>
    </dgm:pt>
    <dgm:pt modelId="{5E2D710C-0D41-4FA9-9604-A875B63C0B77}" type="pres">
      <dgm:prSet presAssocID="{819C5601-93F4-471C-9CFF-F79560D8A588}" presName="node" presStyleLbl="node1" presStyleIdx="0" presStyleCnt="1">
        <dgm:presLayoutVars>
          <dgm:bulletEnabled val="1"/>
        </dgm:presLayoutVars>
      </dgm:prSet>
      <dgm:spPr/>
    </dgm:pt>
  </dgm:ptLst>
  <dgm:cxnLst>
    <dgm:cxn modelId="{DCEEA247-1053-48EF-83AB-0BE037D3B56C}" srcId="{6E846124-3F73-4A78-9619-8B53046E03F4}" destId="{819C5601-93F4-471C-9CFF-F79560D8A588}" srcOrd="0" destOrd="0" parTransId="{25C673C8-A978-4EA4-B756-68DC3F9710A0}" sibTransId="{8579AAA4-BB0C-423B-89A0-494DBFCD4C9B}"/>
    <dgm:cxn modelId="{F79B78C9-B63E-49E5-B5FB-23B9AD00BA58}" type="presOf" srcId="{819C5601-93F4-471C-9CFF-F79560D8A588}" destId="{5E2D710C-0D41-4FA9-9604-A875B63C0B77}" srcOrd="0" destOrd="0" presId="urn:microsoft.com/office/officeart/2005/8/layout/default"/>
    <dgm:cxn modelId="{9D0792DF-0E9F-4293-B25D-4A1FE1F770A8}" type="presOf" srcId="{6E846124-3F73-4A78-9619-8B53046E03F4}" destId="{298B7E37-2814-410F-A672-281018838169}" srcOrd="0" destOrd="0" presId="urn:microsoft.com/office/officeart/2005/8/layout/default"/>
    <dgm:cxn modelId="{E3B2B192-E499-4B63-A9CD-AFBDD672A536}" type="presParOf" srcId="{298B7E37-2814-410F-A672-281018838169}" destId="{5E2D710C-0D41-4FA9-9604-A875B63C0B7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E04F4CC-D919-417D-9A46-5544252AB0AA}" type="doc">
      <dgm:prSet loTypeId="urn:microsoft.com/office/officeart/2005/8/layout/l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0C061AF-907A-4E1C-9488-74A6CE44DCDA}">
      <dgm:prSet phldrT="[Text]"/>
      <dgm:spPr/>
      <dgm:t>
        <a:bodyPr/>
        <a:lstStyle/>
        <a:p>
          <a:r>
            <a:rPr lang="en-US" dirty="0"/>
            <a:t>Safe Websites Discussion</a:t>
          </a:r>
        </a:p>
      </dgm:t>
    </dgm:pt>
    <dgm:pt modelId="{FD9AB541-C9F0-4C36-85E4-CE0EFBBC53D7}" type="parTrans" cxnId="{6325CFBA-8D6B-4529-A94F-80A2CD583837}">
      <dgm:prSet/>
      <dgm:spPr/>
      <dgm:t>
        <a:bodyPr/>
        <a:lstStyle/>
        <a:p>
          <a:endParaRPr lang="en-US"/>
        </a:p>
      </dgm:t>
    </dgm:pt>
    <dgm:pt modelId="{AA631857-81D1-4BD6-8426-D07446919B07}" type="sibTrans" cxnId="{6325CFBA-8D6B-4529-A94F-80A2CD583837}">
      <dgm:prSet/>
      <dgm:spPr/>
      <dgm:t>
        <a:bodyPr/>
        <a:lstStyle/>
        <a:p>
          <a:endParaRPr lang="en-US"/>
        </a:p>
      </dgm:t>
    </dgm:pt>
    <dgm:pt modelId="{49A20A9B-439E-4BA2-B4AD-B6455E339958}">
      <dgm:prSet phldrT="[Text]"/>
      <dgm:spPr/>
      <dgm:t>
        <a:bodyPr/>
        <a:lstStyle/>
        <a:p>
          <a:r>
            <a:rPr lang="en-US" dirty="0"/>
            <a:t>How do you know whether or not it is safe to download something off a particular website?</a:t>
          </a:r>
        </a:p>
      </dgm:t>
    </dgm:pt>
    <dgm:pt modelId="{58C814A4-13B1-44DD-B8D4-CBF54BF35BD6}" type="parTrans" cxnId="{13A84237-F72D-4B45-B589-D5EF3D1FD4D7}">
      <dgm:prSet/>
      <dgm:spPr/>
      <dgm:t>
        <a:bodyPr/>
        <a:lstStyle/>
        <a:p>
          <a:endParaRPr lang="en-US"/>
        </a:p>
      </dgm:t>
    </dgm:pt>
    <dgm:pt modelId="{BBC0101C-67A0-4C80-A017-0353B8A41B03}" type="sibTrans" cxnId="{13A84237-F72D-4B45-B589-D5EF3D1FD4D7}">
      <dgm:prSet/>
      <dgm:spPr/>
      <dgm:t>
        <a:bodyPr/>
        <a:lstStyle/>
        <a:p>
          <a:endParaRPr lang="en-US"/>
        </a:p>
      </dgm:t>
    </dgm:pt>
    <dgm:pt modelId="{CF45F8D5-1CCD-4681-878C-C3AA1DEB4AC7}">
      <dgm:prSet phldrT="[Text]"/>
      <dgm:spPr/>
      <dgm:t>
        <a:bodyPr/>
        <a:lstStyle/>
        <a:p>
          <a:r>
            <a:rPr lang="en-US" dirty="0"/>
            <a:t>What are some warning signs of an untrustworthy website?</a:t>
          </a:r>
        </a:p>
      </dgm:t>
    </dgm:pt>
    <dgm:pt modelId="{6AF7FE04-E5D9-4F6F-8E17-CCE6B2023876}" type="parTrans" cxnId="{84BF44B1-D3F3-47CC-8600-308F036FC73C}">
      <dgm:prSet/>
      <dgm:spPr/>
      <dgm:t>
        <a:bodyPr/>
        <a:lstStyle/>
        <a:p>
          <a:endParaRPr lang="en-US"/>
        </a:p>
      </dgm:t>
    </dgm:pt>
    <dgm:pt modelId="{F536416E-97BF-450F-BFD0-B041D3B5727F}" type="sibTrans" cxnId="{84BF44B1-D3F3-47CC-8600-308F036FC73C}">
      <dgm:prSet/>
      <dgm:spPr/>
      <dgm:t>
        <a:bodyPr/>
        <a:lstStyle/>
        <a:p>
          <a:endParaRPr lang="en-US"/>
        </a:p>
      </dgm:t>
    </dgm:pt>
    <dgm:pt modelId="{F0DB652D-F875-4E2A-B777-784740BD043C}">
      <dgm:prSet phldrT="[Text]"/>
      <dgm:spPr/>
      <dgm:t>
        <a:bodyPr/>
        <a:lstStyle/>
        <a:p>
          <a:r>
            <a:rPr lang="en-US" dirty="0"/>
            <a:t>What are some other ways you can stay safe on the web?</a:t>
          </a:r>
        </a:p>
      </dgm:t>
    </dgm:pt>
    <dgm:pt modelId="{D1F7262D-FEF5-4E01-BE44-3EA73721F9D1}" type="parTrans" cxnId="{AAFEA0A4-139C-437D-9C88-8DBE5E338ED2}">
      <dgm:prSet/>
      <dgm:spPr/>
      <dgm:t>
        <a:bodyPr/>
        <a:lstStyle/>
        <a:p>
          <a:endParaRPr lang="en-US"/>
        </a:p>
      </dgm:t>
    </dgm:pt>
    <dgm:pt modelId="{8EB8234F-3313-423F-AC88-4D3094ABA65E}" type="sibTrans" cxnId="{AAFEA0A4-139C-437D-9C88-8DBE5E338ED2}">
      <dgm:prSet/>
      <dgm:spPr/>
      <dgm:t>
        <a:bodyPr/>
        <a:lstStyle/>
        <a:p>
          <a:endParaRPr lang="en-US"/>
        </a:p>
      </dgm:t>
    </dgm:pt>
    <dgm:pt modelId="{6C5C808A-06AD-44E1-A26C-3183A918D951}" type="pres">
      <dgm:prSet presAssocID="{1E04F4CC-D919-417D-9A46-5544252AB0AA}" presName="theList" presStyleCnt="0">
        <dgm:presLayoutVars>
          <dgm:dir/>
          <dgm:animLvl val="lvl"/>
          <dgm:resizeHandles val="exact"/>
        </dgm:presLayoutVars>
      </dgm:prSet>
      <dgm:spPr/>
    </dgm:pt>
    <dgm:pt modelId="{7393F11E-500A-4F4D-88DA-1BBFBBCFAAD6}" type="pres">
      <dgm:prSet presAssocID="{90C061AF-907A-4E1C-9488-74A6CE44DCDA}" presName="compNode" presStyleCnt="0"/>
      <dgm:spPr/>
    </dgm:pt>
    <dgm:pt modelId="{EC568593-DFC4-456C-A26F-E921EB46B4AA}" type="pres">
      <dgm:prSet presAssocID="{90C061AF-907A-4E1C-9488-74A6CE44DCDA}" presName="aNode" presStyleLbl="bgShp" presStyleIdx="0" presStyleCnt="1" custLinFactNeighborX="341" custLinFactNeighborY="929"/>
      <dgm:spPr/>
    </dgm:pt>
    <dgm:pt modelId="{089BE8F1-AEC1-42D1-96EC-0B5568DA0341}" type="pres">
      <dgm:prSet presAssocID="{90C061AF-907A-4E1C-9488-74A6CE44DCDA}" presName="textNode" presStyleLbl="bgShp" presStyleIdx="0" presStyleCnt="1"/>
      <dgm:spPr/>
    </dgm:pt>
    <dgm:pt modelId="{6BDEDAE0-B3B7-47EB-B2AE-E7ADEB7A6B51}" type="pres">
      <dgm:prSet presAssocID="{90C061AF-907A-4E1C-9488-74A6CE44DCDA}" presName="compChildNode" presStyleCnt="0"/>
      <dgm:spPr/>
    </dgm:pt>
    <dgm:pt modelId="{ADBAC037-1BC6-492B-AA76-45BCF4295875}" type="pres">
      <dgm:prSet presAssocID="{90C061AF-907A-4E1C-9488-74A6CE44DCDA}" presName="theInnerList" presStyleCnt="0"/>
      <dgm:spPr/>
    </dgm:pt>
    <dgm:pt modelId="{AD8D5A4C-70DF-4B84-A4E2-0C2831EDFD1C}" type="pres">
      <dgm:prSet presAssocID="{49A20A9B-439E-4BA2-B4AD-B6455E339958}" presName="childNode" presStyleLbl="node1" presStyleIdx="0" presStyleCnt="3">
        <dgm:presLayoutVars>
          <dgm:bulletEnabled val="1"/>
        </dgm:presLayoutVars>
      </dgm:prSet>
      <dgm:spPr/>
    </dgm:pt>
    <dgm:pt modelId="{09E4EAB3-4FC8-4FF9-AA49-E60B727E6A56}" type="pres">
      <dgm:prSet presAssocID="{49A20A9B-439E-4BA2-B4AD-B6455E339958}" presName="aSpace2" presStyleCnt="0"/>
      <dgm:spPr/>
    </dgm:pt>
    <dgm:pt modelId="{14CA4A77-99B8-43B9-B1F6-E146FB2DC590}" type="pres">
      <dgm:prSet presAssocID="{CF45F8D5-1CCD-4681-878C-C3AA1DEB4AC7}" presName="childNode" presStyleLbl="node1" presStyleIdx="1" presStyleCnt="3">
        <dgm:presLayoutVars>
          <dgm:bulletEnabled val="1"/>
        </dgm:presLayoutVars>
      </dgm:prSet>
      <dgm:spPr/>
    </dgm:pt>
    <dgm:pt modelId="{28CC90CA-1C37-454D-8EDF-125C067F0B4E}" type="pres">
      <dgm:prSet presAssocID="{CF45F8D5-1CCD-4681-878C-C3AA1DEB4AC7}" presName="aSpace2" presStyleCnt="0"/>
      <dgm:spPr/>
    </dgm:pt>
    <dgm:pt modelId="{B476251B-2C49-4D31-9948-9336EEE4F2E8}" type="pres">
      <dgm:prSet presAssocID="{F0DB652D-F875-4E2A-B777-784740BD043C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3DDB7B0D-0D4A-4497-BF4F-D0FA3006FC2C}" type="presOf" srcId="{F0DB652D-F875-4E2A-B777-784740BD043C}" destId="{B476251B-2C49-4D31-9948-9336EEE4F2E8}" srcOrd="0" destOrd="0" presId="urn:microsoft.com/office/officeart/2005/8/layout/lProcess2"/>
    <dgm:cxn modelId="{13A84237-F72D-4B45-B589-D5EF3D1FD4D7}" srcId="{90C061AF-907A-4E1C-9488-74A6CE44DCDA}" destId="{49A20A9B-439E-4BA2-B4AD-B6455E339958}" srcOrd="0" destOrd="0" parTransId="{58C814A4-13B1-44DD-B8D4-CBF54BF35BD6}" sibTransId="{BBC0101C-67A0-4C80-A017-0353B8A41B03}"/>
    <dgm:cxn modelId="{4A7BC47B-7475-4AA6-B258-2472723563AD}" type="presOf" srcId="{49A20A9B-439E-4BA2-B4AD-B6455E339958}" destId="{AD8D5A4C-70DF-4B84-A4E2-0C2831EDFD1C}" srcOrd="0" destOrd="0" presId="urn:microsoft.com/office/officeart/2005/8/layout/lProcess2"/>
    <dgm:cxn modelId="{1919CA8D-9D6F-466A-AADE-C093D49A2E04}" type="presOf" srcId="{90C061AF-907A-4E1C-9488-74A6CE44DCDA}" destId="{089BE8F1-AEC1-42D1-96EC-0B5568DA0341}" srcOrd="1" destOrd="0" presId="urn:microsoft.com/office/officeart/2005/8/layout/lProcess2"/>
    <dgm:cxn modelId="{AAFEA0A4-139C-437D-9C88-8DBE5E338ED2}" srcId="{90C061AF-907A-4E1C-9488-74A6CE44DCDA}" destId="{F0DB652D-F875-4E2A-B777-784740BD043C}" srcOrd="2" destOrd="0" parTransId="{D1F7262D-FEF5-4E01-BE44-3EA73721F9D1}" sibTransId="{8EB8234F-3313-423F-AC88-4D3094ABA65E}"/>
    <dgm:cxn modelId="{B746A2AA-5459-404A-9534-6A3E0CE0004D}" type="presOf" srcId="{1E04F4CC-D919-417D-9A46-5544252AB0AA}" destId="{6C5C808A-06AD-44E1-A26C-3183A918D951}" srcOrd="0" destOrd="0" presId="urn:microsoft.com/office/officeart/2005/8/layout/lProcess2"/>
    <dgm:cxn modelId="{77A642AE-53F9-4220-B5B1-16F934D9D40B}" type="presOf" srcId="{CF45F8D5-1CCD-4681-878C-C3AA1DEB4AC7}" destId="{14CA4A77-99B8-43B9-B1F6-E146FB2DC590}" srcOrd="0" destOrd="0" presId="urn:microsoft.com/office/officeart/2005/8/layout/lProcess2"/>
    <dgm:cxn modelId="{84BF44B1-D3F3-47CC-8600-308F036FC73C}" srcId="{90C061AF-907A-4E1C-9488-74A6CE44DCDA}" destId="{CF45F8D5-1CCD-4681-878C-C3AA1DEB4AC7}" srcOrd="1" destOrd="0" parTransId="{6AF7FE04-E5D9-4F6F-8E17-CCE6B2023876}" sibTransId="{F536416E-97BF-450F-BFD0-B041D3B5727F}"/>
    <dgm:cxn modelId="{6325CFBA-8D6B-4529-A94F-80A2CD583837}" srcId="{1E04F4CC-D919-417D-9A46-5544252AB0AA}" destId="{90C061AF-907A-4E1C-9488-74A6CE44DCDA}" srcOrd="0" destOrd="0" parTransId="{FD9AB541-C9F0-4C36-85E4-CE0EFBBC53D7}" sibTransId="{AA631857-81D1-4BD6-8426-D07446919B07}"/>
    <dgm:cxn modelId="{4A36B1EA-3E4D-4452-9C09-C814975A9CFA}" type="presOf" srcId="{90C061AF-907A-4E1C-9488-74A6CE44DCDA}" destId="{EC568593-DFC4-456C-A26F-E921EB46B4AA}" srcOrd="0" destOrd="0" presId="urn:microsoft.com/office/officeart/2005/8/layout/lProcess2"/>
    <dgm:cxn modelId="{634E5136-0757-4931-B757-32CE8FE22A39}" type="presParOf" srcId="{6C5C808A-06AD-44E1-A26C-3183A918D951}" destId="{7393F11E-500A-4F4D-88DA-1BBFBBCFAAD6}" srcOrd="0" destOrd="0" presId="urn:microsoft.com/office/officeart/2005/8/layout/lProcess2"/>
    <dgm:cxn modelId="{2F235F8C-E601-4C2E-9522-266FE447EA51}" type="presParOf" srcId="{7393F11E-500A-4F4D-88DA-1BBFBBCFAAD6}" destId="{EC568593-DFC4-456C-A26F-E921EB46B4AA}" srcOrd="0" destOrd="0" presId="urn:microsoft.com/office/officeart/2005/8/layout/lProcess2"/>
    <dgm:cxn modelId="{42651B9D-0B20-4C10-9BE3-4B2CCE704004}" type="presParOf" srcId="{7393F11E-500A-4F4D-88DA-1BBFBBCFAAD6}" destId="{089BE8F1-AEC1-42D1-96EC-0B5568DA0341}" srcOrd="1" destOrd="0" presId="urn:microsoft.com/office/officeart/2005/8/layout/lProcess2"/>
    <dgm:cxn modelId="{E4FF40B4-36B2-43EF-B7FE-CA927EF8E50B}" type="presParOf" srcId="{7393F11E-500A-4F4D-88DA-1BBFBBCFAAD6}" destId="{6BDEDAE0-B3B7-47EB-B2AE-E7ADEB7A6B51}" srcOrd="2" destOrd="0" presId="urn:microsoft.com/office/officeart/2005/8/layout/lProcess2"/>
    <dgm:cxn modelId="{24FE35C3-FABC-44F5-ABB0-7B66F2238FE8}" type="presParOf" srcId="{6BDEDAE0-B3B7-47EB-B2AE-E7ADEB7A6B51}" destId="{ADBAC037-1BC6-492B-AA76-45BCF4295875}" srcOrd="0" destOrd="0" presId="urn:microsoft.com/office/officeart/2005/8/layout/lProcess2"/>
    <dgm:cxn modelId="{7158E9DA-3F96-4F6D-99F9-EC105167B483}" type="presParOf" srcId="{ADBAC037-1BC6-492B-AA76-45BCF4295875}" destId="{AD8D5A4C-70DF-4B84-A4E2-0C2831EDFD1C}" srcOrd="0" destOrd="0" presId="urn:microsoft.com/office/officeart/2005/8/layout/lProcess2"/>
    <dgm:cxn modelId="{2EE1CF61-B91B-441B-BD15-132D354C8385}" type="presParOf" srcId="{ADBAC037-1BC6-492B-AA76-45BCF4295875}" destId="{09E4EAB3-4FC8-4FF9-AA49-E60B727E6A56}" srcOrd="1" destOrd="0" presId="urn:microsoft.com/office/officeart/2005/8/layout/lProcess2"/>
    <dgm:cxn modelId="{CCDDF734-8305-471C-A698-1D65BF16BAD7}" type="presParOf" srcId="{ADBAC037-1BC6-492B-AA76-45BCF4295875}" destId="{14CA4A77-99B8-43B9-B1F6-E146FB2DC590}" srcOrd="2" destOrd="0" presId="urn:microsoft.com/office/officeart/2005/8/layout/lProcess2"/>
    <dgm:cxn modelId="{7B1FD637-22B0-4D15-8534-A7493BE3D324}" type="presParOf" srcId="{ADBAC037-1BC6-492B-AA76-45BCF4295875}" destId="{28CC90CA-1C37-454D-8EDF-125C067F0B4E}" srcOrd="3" destOrd="0" presId="urn:microsoft.com/office/officeart/2005/8/layout/lProcess2"/>
    <dgm:cxn modelId="{2C367566-62D9-4143-90FB-C6366AC10077}" type="presParOf" srcId="{ADBAC037-1BC6-492B-AA76-45BCF4295875}" destId="{B476251B-2C49-4D31-9948-9336EEE4F2E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52D33C4-75CA-4BD2-AAFC-144B12344EEA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F395FAA-E4B1-4227-8F9A-96075F7C5394}">
      <dgm:prSet phldrT="[Text]"/>
      <dgm:spPr/>
      <dgm:t>
        <a:bodyPr/>
        <a:lstStyle/>
        <a:p>
          <a:r>
            <a:rPr lang="en-US" dirty="0"/>
            <a:t>Background check/reviews</a:t>
          </a:r>
        </a:p>
      </dgm:t>
    </dgm:pt>
    <dgm:pt modelId="{3E4F4F01-0358-4E13-8C08-38A898271A83}" type="parTrans" cxnId="{CBC29402-28F5-4D8B-826A-903C7AAE17F8}">
      <dgm:prSet/>
      <dgm:spPr/>
      <dgm:t>
        <a:bodyPr/>
        <a:lstStyle/>
        <a:p>
          <a:endParaRPr lang="en-US"/>
        </a:p>
      </dgm:t>
    </dgm:pt>
    <dgm:pt modelId="{DB76DFD6-79DE-4507-8DF2-4E2F7DDF35B5}" type="sibTrans" cxnId="{CBC29402-28F5-4D8B-826A-903C7AAE17F8}">
      <dgm:prSet/>
      <dgm:spPr/>
      <dgm:t>
        <a:bodyPr/>
        <a:lstStyle/>
        <a:p>
          <a:endParaRPr lang="en-US"/>
        </a:p>
      </dgm:t>
    </dgm:pt>
    <dgm:pt modelId="{E969088D-A6DF-44B8-A31F-6A925F78C0CD}">
      <dgm:prSet phldrT="[Text]"/>
      <dgm:spPr/>
      <dgm:t>
        <a:bodyPr/>
        <a:lstStyle/>
        <a:p>
          <a:r>
            <a:rPr lang="en-US" dirty="0"/>
            <a:t>HTTPS vs HTTP</a:t>
          </a:r>
        </a:p>
      </dgm:t>
    </dgm:pt>
    <dgm:pt modelId="{4A47D768-0B0E-42F5-9617-3324285630EA}" type="parTrans" cxnId="{9B212123-D17C-4F2B-A3FA-58E82BA3C108}">
      <dgm:prSet/>
      <dgm:spPr/>
      <dgm:t>
        <a:bodyPr/>
        <a:lstStyle/>
        <a:p>
          <a:endParaRPr lang="en-US"/>
        </a:p>
      </dgm:t>
    </dgm:pt>
    <dgm:pt modelId="{ACE85510-36D7-43D6-851A-E0B0123CAA65}" type="sibTrans" cxnId="{9B212123-D17C-4F2B-A3FA-58E82BA3C108}">
      <dgm:prSet/>
      <dgm:spPr/>
      <dgm:t>
        <a:bodyPr/>
        <a:lstStyle/>
        <a:p>
          <a:endParaRPr lang="en-US"/>
        </a:p>
      </dgm:t>
    </dgm:pt>
    <dgm:pt modelId="{04623858-5823-4292-A686-38C2BA1A7A8F}">
      <dgm:prSet phldrT="[Text]"/>
      <dgm:spPr/>
      <dgm:t>
        <a:bodyPr/>
        <a:lstStyle/>
        <a:p>
          <a:r>
            <a:rPr lang="en-US" dirty="0"/>
            <a:t>Limit information on forms</a:t>
          </a:r>
        </a:p>
      </dgm:t>
    </dgm:pt>
    <dgm:pt modelId="{DF20B792-4736-496B-BE57-1D1ACC7C56BD}" type="parTrans" cxnId="{53C7B858-ABAB-42C2-B78D-D928FAB4B1C0}">
      <dgm:prSet/>
      <dgm:spPr/>
      <dgm:t>
        <a:bodyPr/>
        <a:lstStyle/>
        <a:p>
          <a:endParaRPr lang="en-US"/>
        </a:p>
      </dgm:t>
    </dgm:pt>
    <dgm:pt modelId="{19E2B0E8-B583-4AAF-BA33-779227737B4E}" type="sibTrans" cxnId="{53C7B858-ABAB-42C2-B78D-D928FAB4B1C0}">
      <dgm:prSet/>
      <dgm:spPr/>
      <dgm:t>
        <a:bodyPr/>
        <a:lstStyle/>
        <a:p>
          <a:endParaRPr lang="en-US"/>
        </a:p>
      </dgm:t>
    </dgm:pt>
    <dgm:pt modelId="{C55BE881-2CA7-4480-8AD9-3D33AD47BF96}">
      <dgm:prSet phldrT="[Text]"/>
      <dgm:spPr/>
      <dgm:t>
        <a:bodyPr/>
        <a:lstStyle/>
        <a:p>
          <a:r>
            <a:rPr lang="en-US" dirty="0"/>
            <a:t>Be skeptical</a:t>
          </a:r>
        </a:p>
      </dgm:t>
    </dgm:pt>
    <dgm:pt modelId="{727A57D6-7F5C-42CC-B7C7-1351F07784FF}" type="parTrans" cxnId="{7A2A2D17-EB74-49F4-B232-C18CF2B35A2F}">
      <dgm:prSet/>
      <dgm:spPr/>
      <dgm:t>
        <a:bodyPr/>
        <a:lstStyle/>
        <a:p>
          <a:endParaRPr lang="en-US"/>
        </a:p>
      </dgm:t>
    </dgm:pt>
    <dgm:pt modelId="{1484980D-0B04-4478-B93D-C3F7FD1F344D}" type="sibTrans" cxnId="{7A2A2D17-EB74-49F4-B232-C18CF2B35A2F}">
      <dgm:prSet/>
      <dgm:spPr/>
      <dgm:t>
        <a:bodyPr/>
        <a:lstStyle/>
        <a:p>
          <a:endParaRPr lang="en-US"/>
        </a:p>
      </dgm:t>
    </dgm:pt>
    <dgm:pt modelId="{1DAD3B89-17B4-4394-B6A1-5E540B4A81D0}">
      <dgm:prSet phldrT="[Text]"/>
      <dgm:spPr/>
      <dgm:t>
        <a:bodyPr/>
        <a:lstStyle/>
        <a:p>
          <a:r>
            <a:rPr lang="en-US" dirty="0"/>
            <a:t>Be wary of ads</a:t>
          </a:r>
        </a:p>
      </dgm:t>
    </dgm:pt>
    <dgm:pt modelId="{0C73E997-2ECE-4BC3-9128-BFF357CA73FF}" type="parTrans" cxnId="{C5231087-FD5C-4289-8184-B34491B13E4D}">
      <dgm:prSet/>
      <dgm:spPr/>
      <dgm:t>
        <a:bodyPr/>
        <a:lstStyle/>
        <a:p>
          <a:endParaRPr lang="en-US"/>
        </a:p>
      </dgm:t>
    </dgm:pt>
    <dgm:pt modelId="{99D78856-A20E-4DA6-B384-804CDF9E0873}" type="sibTrans" cxnId="{C5231087-FD5C-4289-8184-B34491B13E4D}">
      <dgm:prSet/>
      <dgm:spPr/>
      <dgm:t>
        <a:bodyPr/>
        <a:lstStyle/>
        <a:p>
          <a:endParaRPr lang="en-US"/>
        </a:p>
      </dgm:t>
    </dgm:pt>
    <dgm:pt modelId="{B08DD6FF-16EF-45DE-A690-9D317D333940}">
      <dgm:prSet phldrT="[Text]"/>
      <dgm:spPr/>
      <dgm:t>
        <a:bodyPr/>
        <a:lstStyle/>
        <a:p>
          <a:r>
            <a:rPr lang="en-US" dirty="0"/>
            <a:t>Bookmark important sites</a:t>
          </a:r>
        </a:p>
      </dgm:t>
    </dgm:pt>
    <dgm:pt modelId="{51C82CB2-1FA5-4486-BBAC-2E2DBFDA8FCF}" type="parTrans" cxnId="{2C5DA6DC-A41C-49EB-A57E-CD81B7A4354C}">
      <dgm:prSet/>
      <dgm:spPr/>
      <dgm:t>
        <a:bodyPr/>
        <a:lstStyle/>
        <a:p>
          <a:endParaRPr lang="en-US"/>
        </a:p>
      </dgm:t>
    </dgm:pt>
    <dgm:pt modelId="{997ED83C-265C-4B65-841A-4A5273C8158F}" type="sibTrans" cxnId="{2C5DA6DC-A41C-49EB-A57E-CD81B7A4354C}">
      <dgm:prSet/>
      <dgm:spPr/>
      <dgm:t>
        <a:bodyPr/>
        <a:lstStyle/>
        <a:p>
          <a:endParaRPr lang="en-US"/>
        </a:p>
      </dgm:t>
    </dgm:pt>
    <dgm:pt modelId="{DCB10BC1-182E-4684-99AC-80636E16C50E}">
      <dgm:prSet phldrT="[Text]"/>
      <dgm:spPr/>
      <dgm:t>
        <a:bodyPr/>
        <a:lstStyle/>
        <a:p>
          <a:r>
            <a:rPr lang="en-US" dirty="0"/>
            <a:t>Disable browser notifications</a:t>
          </a:r>
        </a:p>
      </dgm:t>
    </dgm:pt>
    <dgm:pt modelId="{39890691-93C0-4C2A-ACBE-900433472A85}" type="parTrans" cxnId="{CA665489-8421-4473-BBDE-F64E4784C4C5}">
      <dgm:prSet/>
      <dgm:spPr/>
      <dgm:t>
        <a:bodyPr/>
        <a:lstStyle/>
        <a:p>
          <a:endParaRPr lang="en-US"/>
        </a:p>
      </dgm:t>
    </dgm:pt>
    <dgm:pt modelId="{AF5ADFBC-63F8-4142-8052-A1D78E1077A2}" type="sibTrans" cxnId="{CA665489-8421-4473-BBDE-F64E4784C4C5}">
      <dgm:prSet/>
      <dgm:spPr/>
      <dgm:t>
        <a:bodyPr/>
        <a:lstStyle/>
        <a:p>
          <a:endParaRPr lang="en-US"/>
        </a:p>
      </dgm:t>
    </dgm:pt>
    <dgm:pt modelId="{200AD78E-09D7-4111-A865-284E63FDD221}">
      <dgm:prSet phldrT="[Text]"/>
      <dgm:spPr/>
      <dgm:t>
        <a:bodyPr/>
        <a:lstStyle/>
        <a:p>
          <a:r>
            <a:rPr lang="en-US" dirty="0"/>
            <a:t>Avoid illegal and unscrupulous sites</a:t>
          </a:r>
        </a:p>
      </dgm:t>
    </dgm:pt>
    <dgm:pt modelId="{1C9A65C2-5BE0-4208-B751-33B60D50F6EE}" type="parTrans" cxnId="{225F2596-3B5D-4AAF-9DC9-55CFC6AD5068}">
      <dgm:prSet/>
      <dgm:spPr/>
      <dgm:t>
        <a:bodyPr/>
        <a:lstStyle/>
        <a:p>
          <a:endParaRPr lang="en-US"/>
        </a:p>
      </dgm:t>
    </dgm:pt>
    <dgm:pt modelId="{C6EF6EED-D679-4B2A-BBEB-5F280786BE9F}" type="sibTrans" cxnId="{225F2596-3B5D-4AAF-9DC9-55CFC6AD5068}">
      <dgm:prSet/>
      <dgm:spPr/>
      <dgm:t>
        <a:bodyPr/>
        <a:lstStyle/>
        <a:p>
          <a:endParaRPr lang="en-US"/>
        </a:p>
      </dgm:t>
    </dgm:pt>
    <dgm:pt modelId="{30B9439C-8053-4AF7-8B61-564018055E0C}" type="pres">
      <dgm:prSet presAssocID="{A52D33C4-75CA-4BD2-AAFC-144B12344EEA}" presName="diagram" presStyleCnt="0">
        <dgm:presLayoutVars>
          <dgm:dir/>
          <dgm:resizeHandles val="exact"/>
        </dgm:presLayoutVars>
      </dgm:prSet>
      <dgm:spPr/>
    </dgm:pt>
    <dgm:pt modelId="{CE7A6626-8D56-47D4-B630-7CED090B0279}" type="pres">
      <dgm:prSet presAssocID="{8F395FAA-E4B1-4227-8F9A-96075F7C5394}" presName="node" presStyleLbl="node1" presStyleIdx="0" presStyleCnt="8">
        <dgm:presLayoutVars>
          <dgm:bulletEnabled val="1"/>
        </dgm:presLayoutVars>
      </dgm:prSet>
      <dgm:spPr/>
    </dgm:pt>
    <dgm:pt modelId="{C7B8B70C-D190-4FA1-B27A-B549BC3F1DBC}" type="pres">
      <dgm:prSet presAssocID="{DB76DFD6-79DE-4507-8DF2-4E2F7DDF35B5}" presName="sibTrans" presStyleCnt="0"/>
      <dgm:spPr/>
    </dgm:pt>
    <dgm:pt modelId="{881A914A-4FDA-4BC5-9AEC-493C785F783C}" type="pres">
      <dgm:prSet presAssocID="{E969088D-A6DF-44B8-A31F-6A925F78C0CD}" presName="node" presStyleLbl="node1" presStyleIdx="1" presStyleCnt="8">
        <dgm:presLayoutVars>
          <dgm:bulletEnabled val="1"/>
        </dgm:presLayoutVars>
      </dgm:prSet>
      <dgm:spPr/>
    </dgm:pt>
    <dgm:pt modelId="{4835DD91-01A3-4045-9D61-24BFC7E8468F}" type="pres">
      <dgm:prSet presAssocID="{ACE85510-36D7-43D6-851A-E0B0123CAA65}" presName="sibTrans" presStyleCnt="0"/>
      <dgm:spPr/>
    </dgm:pt>
    <dgm:pt modelId="{377177EC-785A-4A96-A04D-8E1BC670E3E3}" type="pres">
      <dgm:prSet presAssocID="{04623858-5823-4292-A686-38C2BA1A7A8F}" presName="node" presStyleLbl="node1" presStyleIdx="2" presStyleCnt="8">
        <dgm:presLayoutVars>
          <dgm:bulletEnabled val="1"/>
        </dgm:presLayoutVars>
      </dgm:prSet>
      <dgm:spPr/>
    </dgm:pt>
    <dgm:pt modelId="{243D1F6E-78D5-4D2D-82C4-BC21AFD9DB97}" type="pres">
      <dgm:prSet presAssocID="{19E2B0E8-B583-4AAF-BA33-779227737B4E}" presName="sibTrans" presStyleCnt="0"/>
      <dgm:spPr/>
    </dgm:pt>
    <dgm:pt modelId="{E92CFD21-3D99-4647-833D-CB512A926A71}" type="pres">
      <dgm:prSet presAssocID="{C55BE881-2CA7-4480-8AD9-3D33AD47BF96}" presName="node" presStyleLbl="node1" presStyleIdx="3" presStyleCnt="8">
        <dgm:presLayoutVars>
          <dgm:bulletEnabled val="1"/>
        </dgm:presLayoutVars>
      </dgm:prSet>
      <dgm:spPr/>
    </dgm:pt>
    <dgm:pt modelId="{62E19515-73A5-4DBD-8012-E878B8B41399}" type="pres">
      <dgm:prSet presAssocID="{1484980D-0B04-4478-B93D-C3F7FD1F344D}" presName="sibTrans" presStyleCnt="0"/>
      <dgm:spPr/>
    </dgm:pt>
    <dgm:pt modelId="{CCEB8270-7521-4E70-A067-2A4B09899171}" type="pres">
      <dgm:prSet presAssocID="{1DAD3B89-17B4-4394-B6A1-5E540B4A81D0}" presName="node" presStyleLbl="node1" presStyleIdx="4" presStyleCnt="8">
        <dgm:presLayoutVars>
          <dgm:bulletEnabled val="1"/>
        </dgm:presLayoutVars>
      </dgm:prSet>
      <dgm:spPr/>
    </dgm:pt>
    <dgm:pt modelId="{07F32902-1857-48BA-A46C-3B251B1DFA4D}" type="pres">
      <dgm:prSet presAssocID="{99D78856-A20E-4DA6-B384-804CDF9E0873}" presName="sibTrans" presStyleCnt="0"/>
      <dgm:spPr/>
    </dgm:pt>
    <dgm:pt modelId="{2652B005-CB40-4DC6-ADB1-744ABCED8031}" type="pres">
      <dgm:prSet presAssocID="{B08DD6FF-16EF-45DE-A690-9D317D333940}" presName="node" presStyleLbl="node1" presStyleIdx="5" presStyleCnt="8">
        <dgm:presLayoutVars>
          <dgm:bulletEnabled val="1"/>
        </dgm:presLayoutVars>
      </dgm:prSet>
      <dgm:spPr/>
    </dgm:pt>
    <dgm:pt modelId="{B9A7B483-CB0F-4A3E-8B4A-065C3B62D9DA}" type="pres">
      <dgm:prSet presAssocID="{997ED83C-265C-4B65-841A-4A5273C8158F}" presName="sibTrans" presStyleCnt="0"/>
      <dgm:spPr/>
    </dgm:pt>
    <dgm:pt modelId="{1AF81C59-10A7-4584-8B80-88AE7605CD8D}" type="pres">
      <dgm:prSet presAssocID="{DCB10BC1-182E-4684-99AC-80636E16C50E}" presName="node" presStyleLbl="node1" presStyleIdx="6" presStyleCnt="8">
        <dgm:presLayoutVars>
          <dgm:bulletEnabled val="1"/>
        </dgm:presLayoutVars>
      </dgm:prSet>
      <dgm:spPr/>
    </dgm:pt>
    <dgm:pt modelId="{BB2AC2AB-CBEF-4E83-912F-E96E6CDEA891}" type="pres">
      <dgm:prSet presAssocID="{AF5ADFBC-63F8-4142-8052-A1D78E1077A2}" presName="sibTrans" presStyleCnt="0"/>
      <dgm:spPr/>
    </dgm:pt>
    <dgm:pt modelId="{40D8FC2E-0364-45A0-93BE-5980D491518A}" type="pres">
      <dgm:prSet presAssocID="{200AD78E-09D7-4111-A865-284E63FDD221}" presName="node" presStyleLbl="node1" presStyleIdx="7" presStyleCnt="8">
        <dgm:presLayoutVars>
          <dgm:bulletEnabled val="1"/>
        </dgm:presLayoutVars>
      </dgm:prSet>
      <dgm:spPr/>
    </dgm:pt>
  </dgm:ptLst>
  <dgm:cxnLst>
    <dgm:cxn modelId="{CBC29402-28F5-4D8B-826A-903C7AAE17F8}" srcId="{A52D33C4-75CA-4BD2-AAFC-144B12344EEA}" destId="{8F395FAA-E4B1-4227-8F9A-96075F7C5394}" srcOrd="0" destOrd="0" parTransId="{3E4F4F01-0358-4E13-8C08-38A898271A83}" sibTransId="{DB76DFD6-79DE-4507-8DF2-4E2F7DDF35B5}"/>
    <dgm:cxn modelId="{7A2A2D17-EB74-49F4-B232-C18CF2B35A2F}" srcId="{A52D33C4-75CA-4BD2-AAFC-144B12344EEA}" destId="{C55BE881-2CA7-4480-8AD9-3D33AD47BF96}" srcOrd="3" destOrd="0" parTransId="{727A57D6-7F5C-42CC-B7C7-1351F07784FF}" sibTransId="{1484980D-0B04-4478-B93D-C3F7FD1F344D}"/>
    <dgm:cxn modelId="{374C9F1C-5573-414F-A0F5-8BB89DFCF37B}" type="presOf" srcId="{C55BE881-2CA7-4480-8AD9-3D33AD47BF96}" destId="{E92CFD21-3D99-4647-833D-CB512A926A71}" srcOrd="0" destOrd="0" presId="urn:microsoft.com/office/officeart/2005/8/layout/default"/>
    <dgm:cxn modelId="{9B212123-D17C-4F2B-A3FA-58E82BA3C108}" srcId="{A52D33C4-75CA-4BD2-AAFC-144B12344EEA}" destId="{E969088D-A6DF-44B8-A31F-6A925F78C0CD}" srcOrd="1" destOrd="0" parTransId="{4A47D768-0B0E-42F5-9617-3324285630EA}" sibTransId="{ACE85510-36D7-43D6-851A-E0B0123CAA65}"/>
    <dgm:cxn modelId="{95861A31-FBE7-442D-8304-5EC635B58168}" type="presOf" srcId="{04623858-5823-4292-A686-38C2BA1A7A8F}" destId="{377177EC-785A-4A96-A04D-8E1BC670E3E3}" srcOrd="0" destOrd="0" presId="urn:microsoft.com/office/officeart/2005/8/layout/default"/>
    <dgm:cxn modelId="{43188655-8610-4D35-9EE8-01249F2774CF}" type="presOf" srcId="{1DAD3B89-17B4-4394-B6A1-5E540B4A81D0}" destId="{CCEB8270-7521-4E70-A067-2A4B09899171}" srcOrd="0" destOrd="0" presId="urn:microsoft.com/office/officeart/2005/8/layout/default"/>
    <dgm:cxn modelId="{53C7B858-ABAB-42C2-B78D-D928FAB4B1C0}" srcId="{A52D33C4-75CA-4BD2-AAFC-144B12344EEA}" destId="{04623858-5823-4292-A686-38C2BA1A7A8F}" srcOrd="2" destOrd="0" parTransId="{DF20B792-4736-496B-BE57-1D1ACC7C56BD}" sibTransId="{19E2B0E8-B583-4AAF-BA33-779227737B4E}"/>
    <dgm:cxn modelId="{C5231087-FD5C-4289-8184-B34491B13E4D}" srcId="{A52D33C4-75CA-4BD2-AAFC-144B12344EEA}" destId="{1DAD3B89-17B4-4394-B6A1-5E540B4A81D0}" srcOrd="4" destOrd="0" parTransId="{0C73E997-2ECE-4BC3-9128-BFF357CA73FF}" sibTransId="{99D78856-A20E-4DA6-B384-804CDF9E0873}"/>
    <dgm:cxn modelId="{CA665489-8421-4473-BBDE-F64E4784C4C5}" srcId="{A52D33C4-75CA-4BD2-AAFC-144B12344EEA}" destId="{DCB10BC1-182E-4684-99AC-80636E16C50E}" srcOrd="6" destOrd="0" parTransId="{39890691-93C0-4C2A-ACBE-900433472A85}" sibTransId="{AF5ADFBC-63F8-4142-8052-A1D78E1077A2}"/>
    <dgm:cxn modelId="{225F2596-3B5D-4AAF-9DC9-55CFC6AD5068}" srcId="{A52D33C4-75CA-4BD2-AAFC-144B12344EEA}" destId="{200AD78E-09D7-4111-A865-284E63FDD221}" srcOrd="7" destOrd="0" parTransId="{1C9A65C2-5BE0-4208-B751-33B60D50F6EE}" sibTransId="{C6EF6EED-D679-4B2A-BBEB-5F280786BE9F}"/>
    <dgm:cxn modelId="{5BEA19A5-3A95-4AE0-AFCE-B51D135EE672}" type="presOf" srcId="{8F395FAA-E4B1-4227-8F9A-96075F7C5394}" destId="{CE7A6626-8D56-47D4-B630-7CED090B0279}" srcOrd="0" destOrd="0" presId="urn:microsoft.com/office/officeart/2005/8/layout/default"/>
    <dgm:cxn modelId="{85BC0AAA-4644-4F09-A7EB-EBEB71BE0609}" type="presOf" srcId="{A52D33C4-75CA-4BD2-AAFC-144B12344EEA}" destId="{30B9439C-8053-4AF7-8B61-564018055E0C}" srcOrd="0" destOrd="0" presId="urn:microsoft.com/office/officeart/2005/8/layout/default"/>
    <dgm:cxn modelId="{CCC483AB-E90F-4CE4-ADDE-45EAC632C85A}" type="presOf" srcId="{200AD78E-09D7-4111-A865-284E63FDD221}" destId="{40D8FC2E-0364-45A0-93BE-5980D491518A}" srcOrd="0" destOrd="0" presId="urn:microsoft.com/office/officeart/2005/8/layout/default"/>
    <dgm:cxn modelId="{250E0FAF-91CC-4B2F-A1D1-248A33724F64}" type="presOf" srcId="{B08DD6FF-16EF-45DE-A690-9D317D333940}" destId="{2652B005-CB40-4DC6-ADB1-744ABCED8031}" srcOrd="0" destOrd="0" presId="urn:microsoft.com/office/officeart/2005/8/layout/default"/>
    <dgm:cxn modelId="{E60725B2-EAD7-47D8-B497-B45ED8C14EBC}" type="presOf" srcId="{DCB10BC1-182E-4684-99AC-80636E16C50E}" destId="{1AF81C59-10A7-4584-8B80-88AE7605CD8D}" srcOrd="0" destOrd="0" presId="urn:microsoft.com/office/officeart/2005/8/layout/default"/>
    <dgm:cxn modelId="{2C5DA6DC-A41C-49EB-A57E-CD81B7A4354C}" srcId="{A52D33C4-75CA-4BD2-AAFC-144B12344EEA}" destId="{B08DD6FF-16EF-45DE-A690-9D317D333940}" srcOrd="5" destOrd="0" parTransId="{51C82CB2-1FA5-4486-BBAC-2E2DBFDA8FCF}" sibTransId="{997ED83C-265C-4B65-841A-4A5273C8158F}"/>
    <dgm:cxn modelId="{707FA2DD-B26B-40F1-A149-193BDB365210}" type="presOf" srcId="{E969088D-A6DF-44B8-A31F-6A925F78C0CD}" destId="{881A914A-4FDA-4BC5-9AEC-493C785F783C}" srcOrd="0" destOrd="0" presId="urn:microsoft.com/office/officeart/2005/8/layout/default"/>
    <dgm:cxn modelId="{0392AA78-EB75-45F0-B082-980D23C6A811}" type="presParOf" srcId="{30B9439C-8053-4AF7-8B61-564018055E0C}" destId="{CE7A6626-8D56-47D4-B630-7CED090B0279}" srcOrd="0" destOrd="0" presId="urn:microsoft.com/office/officeart/2005/8/layout/default"/>
    <dgm:cxn modelId="{A9B49E9B-BF7D-4DCE-A07E-A9049D7DD6EE}" type="presParOf" srcId="{30B9439C-8053-4AF7-8B61-564018055E0C}" destId="{C7B8B70C-D190-4FA1-B27A-B549BC3F1DBC}" srcOrd="1" destOrd="0" presId="urn:microsoft.com/office/officeart/2005/8/layout/default"/>
    <dgm:cxn modelId="{6098A02C-DB2B-45FC-99A9-D3324B331015}" type="presParOf" srcId="{30B9439C-8053-4AF7-8B61-564018055E0C}" destId="{881A914A-4FDA-4BC5-9AEC-493C785F783C}" srcOrd="2" destOrd="0" presId="urn:microsoft.com/office/officeart/2005/8/layout/default"/>
    <dgm:cxn modelId="{AB0E4050-7F84-4758-B978-33B4465241F8}" type="presParOf" srcId="{30B9439C-8053-4AF7-8B61-564018055E0C}" destId="{4835DD91-01A3-4045-9D61-24BFC7E8468F}" srcOrd="3" destOrd="0" presId="urn:microsoft.com/office/officeart/2005/8/layout/default"/>
    <dgm:cxn modelId="{62A933DE-E4AF-4B97-9400-77BE7B192659}" type="presParOf" srcId="{30B9439C-8053-4AF7-8B61-564018055E0C}" destId="{377177EC-785A-4A96-A04D-8E1BC670E3E3}" srcOrd="4" destOrd="0" presId="urn:microsoft.com/office/officeart/2005/8/layout/default"/>
    <dgm:cxn modelId="{20E5A46D-9D7B-489C-9C93-94F9B2895DC1}" type="presParOf" srcId="{30B9439C-8053-4AF7-8B61-564018055E0C}" destId="{243D1F6E-78D5-4D2D-82C4-BC21AFD9DB97}" srcOrd="5" destOrd="0" presId="urn:microsoft.com/office/officeart/2005/8/layout/default"/>
    <dgm:cxn modelId="{B6F335AD-4A1C-4067-9099-2F2A8984D53D}" type="presParOf" srcId="{30B9439C-8053-4AF7-8B61-564018055E0C}" destId="{E92CFD21-3D99-4647-833D-CB512A926A71}" srcOrd="6" destOrd="0" presId="urn:microsoft.com/office/officeart/2005/8/layout/default"/>
    <dgm:cxn modelId="{1EC1EC77-DE0D-4D3B-9FFB-9B1493BE430A}" type="presParOf" srcId="{30B9439C-8053-4AF7-8B61-564018055E0C}" destId="{62E19515-73A5-4DBD-8012-E878B8B41399}" srcOrd="7" destOrd="0" presId="urn:microsoft.com/office/officeart/2005/8/layout/default"/>
    <dgm:cxn modelId="{D82421FE-BE51-414D-8EFE-8F3E78CF6A98}" type="presParOf" srcId="{30B9439C-8053-4AF7-8B61-564018055E0C}" destId="{CCEB8270-7521-4E70-A067-2A4B09899171}" srcOrd="8" destOrd="0" presId="urn:microsoft.com/office/officeart/2005/8/layout/default"/>
    <dgm:cxn modelId="{63515800-D9B3-4566-9A2A-32DE56CFFA80}" type="presParOf" srcId="{30B9439C-8053-4AF7-8B61-564018055E0C}" destId="{07F32902-1857-48BA-A46C-3B251B1DFA4D}" srcOrd="9" destOrd="0" presId="urn:microsoft.com/office/officeart/2005/8/layout/default"/>
    <dgm:cxn modelId="{5AE428B3-3F85-466A-9752-3F265DD3FFBD}" type="presParOf" srcId="{30B9439C-8053-4AF7-8B61-564018055E0C}" destId="{2652B005-CB40-4DC6-ADB1-744ABCED8031}" srcOrd="10" destOrd="0" presId="urn:microsoft.com/office/officeart/2005/8/layout/default"/>
    <dgm:cxn modelId="{76E8A884-AB84-4420-9297-589FBEEF253E}" type="presParOf" srcId="{30B9439C-8053-4AF7-8B61-564018055E0C}" destId="{B9A7B483-CB0F-4A3E-8B4A-065C3B62D9DA}" srcOrd="11" destOrd="0" presId="urn:microsoft.com/office/officeart/2005/8/layout/default"/>
    <dgm:cxn modelId="{83C024E1-6EF5-4D51-A3DA-D42DC9EC2865}" type="presParOf" srcId="{30B9439C-8053-4AF7-8B61-564018055E0C}" destId="{1AF81C59-10A7-4584-8B80-88AE7605CD8D}" srcOrd="12" destOrd="0" presId="urn:microsoft.com/office/officeart/2005/8/layout/default"/>
    <dgm:cxn modelId="{3E81B299-F6D5-43DC-A984-47E48901177D}" type="presParOf" srcId="{30B9439C-8053-4AF7-8B61-564018055E0C}" destId="{BB2AC2AB-CBEF-4E83-912F-E96E6CDEA891}" srcOrd="13" destOrd="0" presId="urn:microsoft.com/office/officeart/2005/8/layout/default"/>
    <dgm:cxn modelId="{6B4D6257-7873-491D-9F97-CB336AFB0175}" type="presParOf" srcId="{30B9439C-8053-4AF7-8B61-564018055E0C}" destId="{40D8FC2E-0364-45A0-93BE-5980D491518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D197A05-21D4-4747-8504-27904C3EF87B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D53E0F-7B94-4538-AB3F-9D046C2E9B36}">
      <dgm:prSet phldrT="[Text]"/>
      <dgm:spPr/>
      <dgm:t>
        <a:bodyPr/>
        <a:lstStyle/>
        <a:p>
          <a:r>
            <a:rPr lang="en-US" dirty="0"/>
            <a:t>Restricted</a:t>
          </a:r>
        </a:p>
      </dgm:t>
    </dgm:pt>
    <dgm:pt modelId="{49F2AD3C-07B5-4963-872B-9439111BECF2}" type="parTrans" cxnId="{A30CFC80-D744-4EA9-8912-6CD95603CB23}">
      <dgm:prSet/>
      <dgm:spPr/>
      <dgm:t>
        <a:bodyPr/>
        <a:lstStyle/>
        <a:p>
          <a:endParaRPr lang="en-US"/>
        </a:p>
      </dgm:t>
    </dgm:pt>
    <dgm:pt modelId="{97A13832-4954-4073-A5F4-BD4D04755F1C}" type="sibTrans" cxnId="{A30CFC80-D744-4EA9-8912-6CD95603CB23}">
      <dgm:prSet/>
      <dgm:spPr/>
      <dgm:t>
        <a:bodyPr/>
        <a:lstStyle/>
        <a:p>
          <a:endParaRPr lang="en-US"/>
        </a:p>
      </dgm:t>
    </dgm:pt>
    <dgm:pt modelId="{BB8D9594-0C0F-4B97-9694-09D78DA6C895}">
      <dgm:prSet phldrT="[Text]"/>
      <dgm:spPr/>
      <dgm:t>
        <a:bodyPr/>
        <a:lstStyle/>
        <a:p>
          <a:r>
            <a:rPr lang="en-US" dirty="0"/>
            <a:t>Student records</a:t>
          </a:r>
        </a:p>
      </dgm:t>
    </dgm:pt>
    <dgm:pt modelId="{BBE17714-3DDE-491C-97CF-6EC80A142992}" type="parTrans" cxnId="{5ACCC149-9A84-432D-91F2-60AEAB6DC111}">
      <dgm:prSet/>
      <dgm:spPr/>
      <dgm:t>
        <a:bodyPr/>
        <a:lstStyle/>
        <a:p>
          <a:endParaRPr lang="en-US"/>
        </a:p>
      </dgm:t>
    </dgm:pt>
    <dgm:pt modelId="{2632947A-C2ED-44F0-898B-5D963734F3BE}" type="sibTrans" cxnId="{5ACCC149-9A84-432D-91F2-60AEAB6DC111}">
      <dgm:prSet/>
      <dgm:spPr/>
      <dgm:t>
        <a:bodyPr/>
        <a:lstStyle/>
        <a:p>
          <a:endParaRPr lang="en-US"/>
        </a:p>
      </dgm:t>
    </dgm:pt>
    <dgm:pt modelId="{35D562EB-35A3-452B-B372-BC7E6C0FBC61}">
      <dgm:prSet phldrT="[Text]"/>
      <dgm:spPr/>
      <dgm:t>
        <a:bodyPr/>
        <a:lstStyle/>
        <a:p>
          <a:r>
            <a:rPr lang="en-US" dirty="0"/>
            <a:t>Credit card data</a:t>
          </a:r>
        </a:p>
      </dgm:t>
    </dgm:pt>
    <dgm:pt modelId="{96F07933-106D-4216-84DE-34C375F28C36}" type="parTrans" cxnId="{CB249E94-999A-47AC-8ABC-7E71E5945E40}">
      <dgm:prSet/>
      <dgm:spPr/>
      <dgm:t>
        <a:bodyPr/>
        <a:lstStyle/>
        <a:p>
          <a:endParaRPr lang="en-US"/>
        </a:p>
      </dgm:t>
    </dgm:pt>
    <dgm:pt modelId="{DF4D8F11-2030-483B-A232-4487E8093313}" type="sibTrans" cxnId="{CB249E94-999A-47AC-8ABC-7E71E5945E40}">
      <dgm:prSet/>
      <dgm:spPr/>
      <dgm:t>
        <a:bodyPr/>
        <a:lstStyle/>
        <a:p>
          <a:endParaRPr lang="en-US"/>
        </a:p>
      </dgm:t>
    </dgm:pt>
    <dgm:pt modelId="{0B4087F1-C079-4F3D-ABBA-C7EDBC11B641}">
      <dgm:prSet phldrT="[Text]"/>
      <dgm:spPr/>
      <dgm:t>
        <a:bodyPr/>
        <a:lstStyle/>
        <a:p>
          <a:r>
            <a:rPr lang="en-US" dirty="0"/>
            <a:t>Sensitive</a:t>
          </a:r>
        </a:p>
      </dgm:t>
    </dgm:pt>
    <dgm:pt modelId="{93D38555-10CA-4DAA-A01B-7FE96D7FA5C6}" type="parTrans" cxnId="{78C9CB58-494A-4A19-9A32-1E2E80CB632C}">
      <dgm:prSet/>
      <dgm:spPr/>
      <dgm:t>
        <a:bodyPr/>
        <a:lstStyle/>
        <a:p>
          <a:endParaRPr lang="en-US"/>
        </a:p>
      </dgm:t>
    </dgm:pt>
    <dgm:pt modelId="{FF0B2B83-B227-4316-AED0-AAEFB8AF09B2}" type="sibTrans" cxnId="{78C9CB58-494A-4A19-9A32-1E2E80CB632C}">
      <dgm:prSet/>
      <dgm:spPr/>
      <dgm:t>
        <a:bodyPr/>
        <a:lstStyle/>
        <a:p>
          <a:endParaRPr lang="en-US"/>
        </a:p>
      </dgm:t>
    </dgm:pt>
    <dgm:pt modelId="{27371BB2-3B5B-4585-B371-D1E1FAFAC287}">
      <dgm:prSet phldrT="[Text]"/>
      <dgm:spPr/>
      <dgm:t>
        <a:bodyPr/>
        <a:lstStyle/>
        <a:p>
          <a:r>
            <a:rPr lang="en-US" dirty="0"/>
            <a:t>Employee data</a:t>
          </a:r>
        </a:p>
      </dgm:t>
    </dgm:pt>
    <dgm:pt modelId="{E7C33014-A333-4960-933F-497D8D0310FA}" type="parTrans" cxnId="{ED4623EC-76C1-4081-9868-CBD834799A43}">
      <dgm:prSet/>
      <dgm:spPr/>
      <dgm:t>
        <a:bodyPr/>
        <a:lstStyle/>
        <a:p>
          <a:endParaRPr lang="en-US"/>
        </a:p>
      </dgm:t>
    </dgm:pt>
    <dgm:pt modelId="{2D8DD7FD-E583-4485-8E85-FE0051CB3586}" type="sibTrans" cxnId="{ED4623EC-76C1-4081-9868-CBD834799A43}">
      <dgm:prSet/>
      <dgm:spPr/>
      <dgm:t>
        <a:bodyPr/>
        <a:lstStyle/>
        <a:p>
          <a:endParaRPr lang="en-US"/>
        </a:p>
      </dgm:t>
    </dgm:pt>
    <dgm:pt modelId="{F9D75E69-D474-490E-8AF8-6077DC7E9C3F}">
      <dgm:prSet phldrT="[Text]"/>
      <dgm:spPr/>
      <dgm:t>
        <a:bodyPr/>
        <a:lstStyle/>
        <a:p>
          <a:r>
            <a:rPr lang="en-US" dirty="0"/>
            <a:t>Open</a:t>
          </a:r>
        </a:p>
      </dgm:t>
    </dgm:pt>
    <dgm:pt modelId="{03E6947A-130F-4444-AEAB-0E6DCA9F38FA}" type="parTrans" cxnId="{6AF7D2D2-6DE2-44A3-8A4A-FDF18B39D154}">
      <dgm:prSet/>
      <dgm:spPr/>
      <dgm:t>
        <a:bodyPr/>
        <a:lstStyle/>
        <a:p>
          <a:endParaRPr lang="en-US"/>
        </a:p>
      </dgm:t>
    </dgm:pt>
    <dgm:pt modelId="{C9032CA4-1A61-41AA-8C11-9236C5423E54}" type="sibTrans" cxnId="{6AF7D2D2-6DE2-44A3-8A4A-FDF18B39D154}">
      <dgm:prSet/>
      <dgm:spPr/>
      <dgm:t>
        <a:bodyPr/>
        <a:lstStyle/>
        <a:p>
          <a:endParaRPr lang="en-US"/>
        </a:p>
      </dgm:t>
    </dgm:pt>
    <dgm:pt modelId="{6DA55E8C-E113-4823-B2C7-DC0F79E1AB70}">
      <dgm:prSet phldrT="[Text]"/>
      <dgm:spPr/>
      <dgm:t>
        <a:bodyPr/>
        <a:lstStyle/>
        <a:p>
          <a:r>
            <a:rPr lang="en-US" dirty="0"/>
            <a:t>UF Directory</a:t>
          </a:r>
        </a:p>
      </dgm:t>
    </dgm:pt>
    <dgm:pt modelId="{5CB17A39-B38B-4B15-99B1-062FB618BE0A}" type="parTrans" cxnId="{FFB07CBC-C316-40A7-92E4-B0C522779DD7}">
      <dgm:prSet/>
      <dgm:spPr/>
      <dgm:t>
        <a:bodyPr/>
        <a:lstStyle/>
        <a:p>
          <a:endParaRPr lang="en-US"/>
        </a:p>
      </dgm:t>
    </dgm:pt>
    <dgm:pt modelId="{5DEF6BDF-9ADA-446A-9FC1-4CF8379D615C}" type="sibTrans" cxnId="{FFB07CBC-C316-40A7-92E4-B0C522779DD7}">
      <dgm:prSet/>
      <dgm:spPr/>
      <dgm:t>
        <a:bodyPr/>
        <a:lstStyle/>
        <a:p>
          <a:endParaRPr lang="en-US"/>
        </a:p>
      </dgm:t>
    </dgm:pt>
    <dgm:pt modelId="{265F1F70-A2C2-4D56-A9DB-37B49C0FFD98}">
      <dgm:prSet phldrT="[Text]"/>
      <dgm:spPr/>
      <dgm:t>
        <a:bodyPr/>
        <a:lstStyle/>
        <a:p>
          <a:r>
            <a:rPr lang="en-US" dirty="0"/>
            <a:t>Course catalog</a:t>
          </a:r>
        </a:p>
      </dgm:t>
    </dgm:pt>
    <dgm:pt modelId="{1C3429C7-08A4-42CD-9468-63E10B222078}" type="parTrans" cxnId="{3D073EDA-42A2-4A12-9A22-1C6B77001F13}">
      <dgm:prSet/>
      <dgm:spPr/>
      <dgm:t>
        <a:bodyPr/>
        <a:lstStyle/>
        <a:p>
          <a:endParaRPr lang="en-US"/>
        </a:p>
      </dgm:t>
    </dgm:pt>
    <dgm:pt modelId="{AC636894-BB6A-45CE-9E6A-FCEBAFA9D698}" type="sibTrans" cxnId="{3D073EDA-42A2-4A12-9A22-1C6B77001F13}">
      <dgm:prSet/>
      <dgm:spPr/>
      <dgm:t>
        <a:bodyPr/>
        <a:lstStyle/>
        <a:p>
          <a:endParaRPr lang="en-US"/>
        </a:p>
      </dgm:t>
    </dgm:pt>
    <dgm:pt modelId="{CE375E0E-77DF-4F61-BDA3-5F606FC70C38}">
      <dgm:prSet phldrT="[Text]"/>
      <dgm:spPr/>
      <dgm:t>
        <a:bodyPr/>
        <a:lstStyle/>
        <a:p>
          <a:r>
            <a:rPr lang="en-US" dirty="0"/>
            <a:t>Social security numbers</a:t>
          </a:r>
        </a:p>
      </dgm:t>
    </dgm:pt>
    <dgm:pt modelId="{EC392B0C-C02C-4491-8FAF-632DE7B18491}" type="parTrans" cxnId="{E32B2590-FF65-4A60-B391-CA16FED89E88}">
      <dgm:prSet/>
      <dgm:spPr/>
      <dgm:t>
        <a:bodyPr/>
        <a:lstStyle/>
        <a:p>
          <a:endParaRPr lang="en-US"/>
        </a:p>
      </dgm:t>
    </dgm:pt>
    <dgm:pt modelId="{0DB194CC-C2CC-49CE-B792-3805C9E23FB4}" type="sibTrans" cxnId="{E32B2590-FF65-4A60-B391-CA16FED89E88}">
      <dgm:prSet/>
      <dgm:spPr/>
      <dgm:t>
        <a:bodyPr/>
        <a:lstStyle/>
        <a:p>
          <a:endParaRPr lang="en-US"/>
        </a:p>
      </dgm:t>
    </dgm:pt>
    <dgm:pt modelId="{A919D622-1D30-4827-A4BE-B9684C1A31F7}">
      <dgm:prSet phldrT="[Text]"/>
      <dgm:spPr/>
      <dgm:t>
        <a:bodyPr/>
        <a:lstStyle/>
        <a:p>
          <a:r>
            <a:rPr lang="en-US" dirty="0"/>
            <a:t>Exams (questions and answers)</a:t>
          </a:r>
        </a:p>
      </dgm:t>
    </dgm:pt>
    <dgm:pt modelId="{07CD21BF-AD0E-412D-BA62-D56F0A889BE6}" type="parTrans" cxnId="{46C8CED2-5341-4E8E-A1F5-CBFA21D8CDB1}">
      <dgm:prSet/>
      <dgm:spPr/>
      <dgm:t>
        <a:bodyPr/>
        <a:lstStyle/>
        <a:p>
          <a:endParaRPr lang="en-US"/>
        </a:p>
      </dgm:t>
    </dgm:pt>
    <dgm:pt modelId="{18038BA8-3607-45BF-8C25-55B222F4C4D2}" type="sibTrans" cxnId="{46C8CED2-5341-4E8E-A1F5-CBFA21D8CDB1}">
      <dgm:prSet/>
      <dgm:spPr/>
      <dgm:t>
        <a:bodyPr/>
        <a:lstStyle/>
        <a:p>
          <a:endParaRPr lang="en-US"/>
        </a:p>
      </dgm:t>
    </dgm:pt>
    <dgm:pt modelId="{5FD3E3CE-373A-49A1-B43F-072865B1CECD}">
      <dgm:prSet phldrT="[Text]"/>
      <dgm:spPr/>
      <dgm:t>
        <a:bodyPr/>
        <a:lstStyle/>
        <a:p>
          <a:r>
            <a:rPr lang="en-US" dirty="0"/>
            <a:t>University regulations</a:t>
          </a:r>
        </a:p>
      </dgm:t>
    </dgm:pt>
    <dgm:pt modelId="{02E33632-A37D-42E2-8501-4895936A4BDB}" type="parTrans" cxnId="{A4CC47E4-6882-4E09-872D-1796A0618BEE}">
      <dgm:prSet/>
      <dgm:spPr/>
      <dgm:t>
        <a:bodyPr/>
        <a:lstStyle/>
        <a:p>
          <a:endParaRPr lang="en-US"/>
        </a:p>
      </dgm:t>
    </dgm:pt>
    <dgm:pt modelId="{A112151C-6ADD-4DF9-AC25-1A6954AE7698}" type="sibTrans" cxnId="{A4CC47E4-6882-4E09-872D-1796A0618BEE}">
      <dgm:prSet/>
      <dgm:spPr/>
      <dgm:t>
        <a:bodyPr/>
        <a:lstStyle/>
        <a:p>
          <a:endParaRPr lang="en-US"/>
        </a:p>
      </dgm:t>
    </dgm:pt>
    <dgm:pt modelId="{A4D0FA39-C46D-47B2-A705-46BCA3094C3F}">
      <dgm:prSet phldrT="[Text]"/>
      <dgm:spPr/>
      <dgm:t>
        <a:bodyPr/>
        <a:lstStyle/>
        <a:p>
          <a:r>
            <a:rPr lang="en-US" dirty="0"/>
            <a:t>Public websites</a:t>
          </a:r>
        </a:p>
      </dgm:t>
    </dgm:pt>
    <dgm:pt modelId="{2045CECC-C1C7-418A-BB11-B2AE32B45C75}" type="parTrans" cxnId="{B8E60217-7613-437A-9DC3-1A06D97E1461}">
      <dgm:prSet/>
      <dgm:spPr/>
      <dgm:t>
        <a:bodyPr/>
        <a:lstStyle/>
        <a:p>
          <a:endParaRPr lang="en-US"/>
        </a:p>
      </dgm:t>
    </dgm:pt>
    <dgm:pt modelId="{1FEF0307-BB2E-420E-99AE-8393BC814CAC}" type="sibTrans" cxnId="{B8E60217-7613-437A-9DC3-1A06D97E1461}">
      <dgm:prSet/>
      <dgm:spPr/>
      <dgm:t>
        <a:bodyPr/>
        <a:lstStyle/>
        <a:p>
          <a:endParaRPr lang="en-US"/>
        </a:p>
      </dgm:t>
    </dgm:pt>
    <dgm:pt modelId="{271FB0B0-6AAA-40DA-AD74-F5F077EBF126}" type="pres">
      <dgm:prSet presAssocID="{AD197A05-21D4-4747-8504-27904C3EF87B}" presName="Name0" presStyleCnt="0">
        <dgm:presLayoutVars>
          <dgm:dir/>
          <dgm:animLvl val="lvl"/>
          <dgm:resizeHandles val="exact"/>
        </dgm:presLayoutVars>
      </dgm:prSet>
      <dgm:spPr/>
    </dgm:pt>
    <dgm:pt modelId="{C1B83F6B-5948-47A8-B3A1-183738477B20}" type="pres">
      <dgm:prSet presAssocID="{70D53E0F-7B94-4538-AB3F-9D046C2E9B36}" presName="composite" presStyleCnt="0"/>
      <dgm:spPr/>
    </dgm:pt>
    <dgm:pt modelId="{7C0F6C2F-C73F-44AA-8D7A-5892EF413D2C}" type="pres">
      <dgm:prSet presAssocID="{70D53E0F-7B94-4538-AB3F-9D046C2E9B3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A59F78F-D03F-49D2-B33A-17E4EBED1628}" type="pres">
      <dgm:prSet presAssocID="{70D53E0F-7B94-4538-AB3F-9D046C2E9B36}" presName="desTx" presStyleLbl="alignAccFollowNode1" presStyleIdx="0" presStyleCnt="3">
        <dgm:presLayoutVars>
          <dgm:bulletEnabled val="1"/>
        </dgm:presLayoutVars>
      </dgm:prSet>
      <dgm:spPr/>
    </dgm:pt>
    <dgm:pt modelId="{252C1701-4BD9-449E-B4C1-898FB60F6EF6}" type="pres">
      <dgm:prSet presAssocID="{97A13832-4954-4073-A5F4-BD4D04755F1C}" presName="space" presStyleCnt="0"/>
      <dgm:spPr/>
    </dgm:pt>
    <dgm:pt modelId="{DEB17B77-71E2-40C1-8258-46C076E8F7F8}" type="pres">
      <dgm:prSet presAssocID="{0B4087F1-C079-4F3D-ABBA-C7EDBC11B641}" presName="composite" presStyleCnt="0"/>
      <dgm:spPr/>
    </dgm:pt>
    <dgm:pt modelId="{2049797F-9631-4F6B-87DD-3A02E67E2C53}" type="pres">
      <dgm:prSet presAssocID="{0B4087F1-C079-4F3D-ABBA-C7EDBC11B64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C1967BB-E321-43E5-B66B-E798178F5074}" type="pres">
      <dgm:prSet presAssocID="{0B4087F1-C079-4F3D-ABBA-C7EDBC11B641}" presName="desTx" presStyleLbl="alignAccFollowNode1" presStyleIdx="1" presStyleCnt="3">
        <dgm:presLayoutVars>
          <dgm:bulletEnabled val="1"/>
        </dgm:presLayoutVars>
      </dgm:prSet>
      <dgm:spPr/>
    </dgm:pt>
    <dgm:pt modelId="{4F008BEC-F033-4C27-94D1-E0DBF27F58DF}" type="pres">
      <dgm:prSet presAssocID="{FF0B2B83-B227-4316-AED0-AAEFB8AF09B2}" presName="space" presStyleCnt="0"/>
      <dgm:spPr/>
    </dgm:pt>
    <dgm:pt modelId="{06042E0B-8007-488F-BD4F-5F9CCED18660}" type="pres">
      <dgm:prSet presAssocID="{F9D75E69-D474-490E-8AF8-6077DC7E9C3F}" presName="composite" presStyleCnt="0"/>
      <dgm:spPr/>
    </dgm:pt>
    <dgm:pt modelId="{E98B5E7A-9D56-434D-A40C-F51B02F048AD}" type="pres">
      <dgm:prSet presAssocID="{F9D75E69-D474-490E-8AF8-6077DC7E9C3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8BEA3DE-8E81-4140-BA7F-5FA7D0F02CF2}" type="pres">
      <dgm:prSet presAssocID="{F9D75E69-D474-490E-8AF8-6077DC7E9C3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A6595408-7602-4FBF-89BE-564FEDBAA723}" type="presOf" srcId="{6DA55E8C-E113-4823-B2C7-DC0F79E1AB70}" destId="{B8BEA3DE-8E81-4140-BA7F-5FA7D0F02CF2}" srcOrd="0" destOrd="0" presId="urn:microsoft.com/office/officeart/2005/8/layout/hList1"/>
    <dgm:cxn modelId="{1CB83C0B-0619-451A-B55E-E88E7411C664}" type="presOf" srcId="{AD197A05-21D4-4747-8504-27904C3EF87B}" destId="{271FB0B0-6AAA-40DA-AD74-F5F077EBF126}" srcOrd="0" destOrd="0" presId="urn:microsoft.com/office/officeart/2005/8/layout/hList1"/>
    <dgm:cxn modelId="{B8E60217-7613-437A-9DC3-1A06D97E1461}" srcId="{F9D75E69-D474-490E-8AF8-6077DC7E9C3F}" destId="{A4D0FA39-C46D-47B2-A705-46BCA3094C3F}" srcOrd="3" destOrd="0" parTransId="{2045CECC-C1C7-418A-BB11-B2AE32B45C75}" sibTransId="{1FEF0307-BB2E-420E-99AE-8393BC814CAC}"/>
    <dgm:cxn modelId="{0E00F82B-06CC-4FBC-BD86-DE77987C4DF3}" type="presOf" srcId="{A4D0FA39-C46D-47B2-A705-46BCA3094C3F}" destId="{B8BEA3DE-8E81-4140-BA7F-5FA7D0F02CF2}" srcOrd="0" destOrd="3" presId="urn:microsoft.com/office/officeart/2005/8/layout/hList1"/>
    <dgm:cxn modelId="{E572E430-F77B-44FC-AB2C-6F549F1F04D2}" type="presOf" srcId="{BB8D9594-0C0F-4B97-9694-09D78DA6C895}" destId="{1A59F78F-D03F-49D2-B33A-17E4EBED1628}" srcOrd="0" destOrd="0" presId="urn:microsoft.com/office/officeart/2005/8/layout/hList1"/>
    <dgm:cxn modelId="{5ACCC149-9A84-432D-91F2-60AEAB6DC111}" srcId="{70D53E0F-7B94-4538-AB3F-9D046C2E9B36}" destId="{BB8D9594-0C0F-4B97-9694-09D78DA6C895}" srcOrd="0" destOrd="0" parTransId="{BBE17714-3DDE-491C-97CF-6EC80A142992}" sibTransId="{2632947A-C2ED-44F0-898B-5D963734F3BE}"/>
    <dgm:cxn modelId="{1479D74E-08DB-402D-B86F-C4AA4BDDCBDA}" type="presOf" srcId="{CE375E0E-77DF-4F61-BDA3-5F606FC70C38}" destId="{1A59F78F-D03F-49D2-B33A-17E4EBED1628}" srcOrd="0" destOrd="2" presId="urn:microsoft.com/office/officeart/2005/8/layout/hList1"/>
    <dgm:cxn modelId="{73F92D70-9A37-4011-B3D1-059EB935BC75}" type="presOf" srcId="{F9D75E69-D474-490E-8AF8-6077DC7E9C3F}" destId="{E98B5E7A-9D56-434D-A40C-F51B02F048AD}" srcOrd="0" destOrd="0" presId="urn:microsoft.com/office/officeart/2005/8/layout/hList1"/>
    <dgm:cxn modelId="{4757A650-0BB2-4B13-B1D6-FD01D43F7F9D}" type="presOf" srcId="{35D562EB-35A3-452B-B372-BC7E6C0FBC61}" destId="{1A59F78F-D03F-49D2-B33A-17E4EBED1628}" srcOrd="0" destOrd="1" presId="urn:microsoft.com/office/officeart/2005/8/layout/hList1"/>
    <dgm:cxn modelId="{CED4DF57-9B93-45E9-B514-7DC928837D96}" type="presOf" srcId="{0B4087F1-C079-4F3D-ABBA-C7EDBC11B641}" destId="{2049797F-9631-4F6B-87DD-3A02E67E2C53}" srcOrd="0" destOrd="0" presId="urn:microsoft.com/office/officeart/2005/8/layout/hList1"/>
    <dgm:cxn modelId="{78C9CB58-494A-4A19-9A32-1E2E80CB632C}" srcId="{AD197A05-21D4-4747-8504-27904C3EF87B}" destId="{0B4087F1-C079-4F3D-ABBA-C7EDBC11B641}" srcOrd="1" destOrd="0" parTransId="{93D38555-10CA-4DAA-A01B-7FE96D7FA5C6}" sibTransId="{FF0B2B83-B227-4316-AED0-AAEFB8AF09B2}"/>
    <dgm:cxn modelId="{A30CFC80-D744-4EA9-8912-6CD95603CB23}" srcId="{AD197A05-21D4-4747-8504-27904C3EF87B}" destId="{70D53E0F-7B94-4538-AB3F-9D046C2E9B36}" srcOrd="0" destOrd="0" parTransId="{49F2AD3C-07B5-4963-872B-9439111BECF2}" sibTransId="{97A13832-4954-4073-A5F4-BD4D04755F1C}"/>
    <dgm:cxn modelId="{E32B2590-FF65-4A60-B391-CA16FED89E88}" srcId="{70D53E0F-7B94-4538-AB3F-9D046C2E9B36}" destId="{CE375E0E-77DF-4F61-BDA3-5F606FC70C38}" srcOrd="2" destOrd="0" parTransId="{EC392B0C-C02C-4491-8FAF-632DE7B18491}" sibTransId="{0DB194CC-C2CC-49CE-B792-3805C9E23FB4}"/>
    <dgm:cxn modelId="{86196C90-A6AC-427C-8339-24A3F97A6789}" type="presOf" srcId="{5FD3E3CE-373A-49A1-B43F-072865B1CECD}" destId="{B8BEA3DE-8E81-4140-BA7F-5FA7D0F02CF2}" srcOrd="0" destOrd="1" presId="urn:microsoft.com/office/officeart/2005/8/layout/hList1"/>
    <dgm:cxn modelId="{CB249E94-999A-47AC-8ABC-7E71E5945E40}" srcId="{70D53E0F-7B94-4538-AB3F-9D046C2E9B36}" destId="{35D562EB-35A3-452B-B372-BC7E6C0FBC61}" srcOrd="1" destOrd="0" parTransId="{96F07933-106D-4216-84DE-34C375F28C36}" sibTransId="{DF4D8F11-2030-483B-A232-4487E8093313}"/>
    <dgm:cxn modelId="{FFB07CBC-C316-40A7-92E4-B0C522779DD7}" srcId="{F9D75E69-D474-490E-8AF8-6077DC7E9C3F}" destId="{6DA55E8C-E113-4823-B2C7-DC0F79E1AB70}" srcOrd="0" destOrd="0" parTransId="{5CB17A39-B38B-4B15-99B1-062FB618BE0A}" sibTransId="{5DEF6BDF-9ADA-446A-9FC1-4CF8379D615C}"/>
    <dgm:cxn modelId="{B3DA29CB-01E1-4012-A64A-1DC63E6F420F}" type="presOf" srcId="{265F1F70-A2C2-4D56-A9DB-37B49C0FFD98}" destId="{B8BEA3DE-8E81-4140-BA7F-5FA7D0F02CF2}" srcOrd="0" destOrd="2" presId="urn:microsoft.com/office/officeart/2005/8/layout/hList1"/>
    <dgm:cxn modelId="{DDFF15CC-8623-4426-8906-C74AAA74FA91}" type="presOf" srcId="{A919D622-1D30-4827-A4BE-B9684C1A31F7}" destId="{5C1967BB-E321-43E5-B66B-E798178F5074}" srcOrd="0" destOrd="0" presId="urn:microsoft.com/office/officeart/2005/8/layout/hList1"/>
    <dgm:cxn modelId="{46C8CED2-5341-4E8E-A1F5-CBFA21D8CDB1}" srcId="{0B4087F1-C079-4F3D-ABBA-C7EDBC11B641}" destId="{A919D622-1D30-4827-A4BE-B9684C1A31F7}" srcOrd="0" destOrd="0" parTransId="{07CD21BF-AD0E-412D-BA62-D56F0A889BE6}" sibTransId="{18038BA8-3607-45BF-8C25-55B222F4C4D2}"/>
    <dgm:cxn modelId="{6AF7D2D2-6DE2-44A3-8A4A-FDF18B39D154}" srcId="{AD197A05-21D4-4747-8504-27904C3EF87B}" destId="{F9D75E69-D474-490E-8AF8-6077DC7E9C3F}" srcOrd="2" destOrd="0" parTransId="{03E6947A-130F-4444-AEAB-0E6DCA9F38FA}" sibTransId="{C9032CA4-1A61-41AA-8C11-9236C5423E54}"/>
    <dgm:cxn modelId="{14DA33D8-2843-4E8F-B3AB-3FC6BE7E75FC}" type="presOf" srcId="{70D53E0F-7B94-4538-AB3F-9D046C2E9B36}" destId="{7C0F6C2F-C73F-44AA-8D7A-5892EF413D2C}" srcOrd="0" destOrd="0" presId="urn:microsoft.com/office/officeart/2005/8/layout/hList1"/>
    <dgm:cxn modelId="{3D073EDA-42A2-4A12-9A22-1C6B77001F13}" srcId="{F9D75E69-D474-490E-8AF8-6077DC7E9C3F}" destId="{265F1F70-A2C2-4D56-A9DB-37B49C0FFD98}" srcOrd="2" destOrd="0" parTransId="{1C3429C7-08A4-42CD-9468-63E10B222078}" sibTransId="{AC636894-BB6A-45CE-9E6A-FCEBAFA9D698}"/>
    <dgm:cxn modelId="{A4CC47E4-6882-4E09-872D-1796A0618BEE}" srcId="{F9D75E69-D474-490E-8AF8-6077DC7E9C3F}" destId="{5FD3E3CE-373A-49A1-B43F-072865B1CECD}" srcOrd="1" destOrd="0" parTransId="{02E33632-A37D-42E2-8501-4895936A4BDB}" sibTransId="{A112151C-6ADD-4DF9-AC25-1A6954AE7698}"/>
    <dgm:cxn modelId="{ED4623EC-76C1-4081-9868-CBD834799A43}" srcId="{0B4087F1-C079-4F3D-ABBA-C7EDBC11B641}" destId="{27371BB2-3B5B-4585-B371-D1E1FAFAC287}" srcOrd="1" destOrd="0" parTransId="{E7C33014-A333-4960-933F-497D8D0310FA}" sibTransId="{2D8DD7FD-E583-4485-8E85-FE0051CB3586}"/>
    <dgm:cxn modelId="{03B878FE-254D-479C-BBE7-D65DD478B356}" type="presOf" srcId="{27371BB2-3B5B-4585-B371-D1E1FAFAC287}" destId="{5C1967BB-E321-43E5-B66B-E798178F5074}" srcOrd="0" destOrd="1" presId="urn:microsoft.com/office/officeart/2005/8/layout/hList1"/>
    <dgm:cxn modelId="{A2FEB141-92B6-4A8D-B655-6AE1C2505C13}" type="presParOf" srcId="{271FB0B0-6AAA-40DA-AD74-F5F077EBF126}" destId="{C1B83F6B-5948-47A8-B3A1-183738477B20}" srcOrd="0" destOrd="0" presId="urn:microsoft.com/office/officeart/2005/8/layout/hList1"/>
    <dgm:cxn modelId="{C617BD0F-43AF-4E1D-A555-74B30D33D648}" type="presParOf" srcId="{C1B83F6B-5948-47A8-B3A1-183738477B20}" destId="{7C0F6C2F-C73F-44AA-8D7A-5892EF413D2C}" srcOrd="0" destOrd="0" presId="urn:microsoft.com/office/officeart/2005/8/layout/hList1"/>
    <dgm:cxn modelId="{04F1F623-197F-4B45-8DA4-79EB0A76C23A}" type="presParOf" srcId="{C1B83F6B-5948-47A8-B3A1-183738477B20}" destId="{1A59F78F-D03F-49D2-B33A-17E4EBED1628}" srcOrd="1" destOrd="0" presId="urn:microsoft.com/office/officeart/2005/8/layout/hList1"/>
    <dgm:cxn modelId="{796C81A1-3317-4AA0-9302-FE700C8DBBEE}" type="presParOf" srcId="{271FB0B0-6AAA-40DA-AD74-F5F077EBF126}" destId="{252C1701-4BD9-449E-B4C1-898FB60F6EF6}" srcOrd="1" destOrd="0" presId="urn:microsoft.com/office/officeart/2005/8/layout/hList1"/>
    <dgm:cxn modelId="{FD47B195-F761-4EB8-803B-A089805413CA}" type="presParOf" srcId="{271FB0B0-6AAA-40DA-AD74-F5F077EBF126}" destId="{DEB17B77-71E2-40C1-8258-46C076E8F7F8}" srcOrd="2" destOrd="0" presId="urn:microsoft.com/office/officeart/2005/8/layout/hList1"/>
    <dgm:cxn modelId="{38A9CCDE-9A18-4D5C-9C1A-B629679B26DB}" type="presParOf" srcId="{DEB17B77-71E2-40C1-8258-46C076E8F7F8}" destId="{2049797F-9631-4F6B-87DD-3A02E67E2C53}" srcOrd="0" destOrd="0" presId="urn:microsoft.com/office/officeart/2005/8/layout/hList1"/>
    <dgm:cxn modelId="{F8FACC4D-386C-4094-9719-A4BD43199E9D}" type="presParOf" srcId="{DEB17B77-71E2-40C1-8258-46C076E8F7F8}" destId="{5C1967BB-E321-43E5-B66B-E798178F5074}" srcOrd="1" destOrd="0" presId="urn:microsoft.com/office/officeart/2005/8/layout/hList1"/>
    <dgm:cxn modelId="{76FB1144-7F43-4BEC-9675-08AC5DAD4BE0}" type="presParOf" srcId="{271FB0B0-6AAA-40DA-AD74-F5F077EBF126}" destId="{4F008BEC-F033-4C27-94D1-E0DBF27F58DF}" srcOrd="3" destOrd="0" presId="urn:microsoft.com/office/officeart/2005/8/layout/hList1"/>
    <dgm:cxn modelId="{2F91FF0F-9C5E-4A51-9B63-A356D8DC8C54}" type="presParOf" srcId="{271FB0B0-6AAA-40DA-AD74-F5F077EBF126}" destId="{06042E0B-8007-488F-BD4F-5F9CCED18660}" srcOrd="4" destOrd="0" presId="urn:microsoft.com/office/officeart/2005/8/layout/hList1"/>
    <dgm:cxn modelId="{C32A694F-9F4E-4497-A592-012496E19BFA}" type="presParOf" srcId="{06042E0B-8007-488F-BD4F-5F9CCED18660}" destId="{E98B5E7A-9D56-434D-A40C-F51B02F048AD}" srcOrd="0" destOrd="0" presId="urn:microsoft.com/office/officeart/2005/8/layout/hList1"/>
    <dgm:cxn modelId="{0CBE40A6-52EF-44A8-98CC-0D747FFE5C44}" type="presParOf" srcId="{06042E0B-8007-488F-BD4F-5F9CCED18660}" destId="{B8BEA3DE-8E81-4140-BA7F-5FA7D0F02CF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84E8020-CEFD-407D-8D6F-75323D901B3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5E60C8-FE02-481D-876E-E89A9731A237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UF Dropbox</a:t>
          </a:r>
        </a:p>
      </dgm:t>
    </dgm:pt>
    <dgm:pt modelId="{59BA2A45-DDE9-47A6-82AD-B648186FDFB7}" type="parTrans" cxnId="{8B2F9582-EF5A-443D-9323-CDB19AF22289}">
      <dgm:prSet/>
      <dgm:spPr/>
      <dgm:t>
        <a:bodyPr/>
        <a:lstStyle/>
        <a:p>
          <a:endParaRPr lang="en-US"/>
        </a:p>
      </dgm:t>
    </dgm:pt>
    <dgm:pt modelId="{C699600C-A09E-4BD6-BE0A-9D3DE6CC46C0}" type="sibTrans" cxnId="{8B2F9582-EF5A-443D-9323-CDB19AF22289}">
      <dgm:prSet/>
      <dgm:spPr/>
      <dgm:t>
        <a:bodyPr/>
        <a:lstStyle/>
        <a:p>
          <a:endParaRPr lang="en-US"/>
        </a:p>
      </dgm:t>
    </dgm:pt>
    <dgm:pt modelId="{CF46BFF5-C405-414F-B6CA-A6FA7388161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SharePoint</a:t>
          </a:r>
        </a:p>
      </dgm:t>
    </dgm:pt>
    <dgm:pt modelId="{89DE3A9A-BCBD-4261-81FD-D8BEB95D80C8}" type="parTrans" cxnId="{F3BF3B6E-39E4-40E4-B65A-3C9AB3FE2B9F}">
      <dgm:prSet/>
      <dgm:spPr/>
      <dgm:t>
        <a:bodyPr/>
        <a:lstStyle/>
        <a:p>
          <a:endParaRPr lang="en-US"/>
        </a:p>
      </dgm:t>
    </dgm:pt>
    <dgm:pt modelId="{C527E6AE-92C3-4255-8687-67DC8621CB18}" type="sibTrans" cxnId="{F3BF3B6E-39E4-40E4-B65A-3C9AB3FE2B9F}">
      <dgm:prSet/>
      <dgm:spPr/>
      <dgm:t>
        <a:bodyPr/>
        <a:lstStyle/>
        <a:p>
          <a:endParaRPr lang="en-US"/>
        </a:p>
      </dgm:t>
    </dgm:pt>
    <dgm:pt modelId="{E1C519FF-87F0-43BE-AFEF-82C965C1A83A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Shared drives</a:t>
          </a:r>
        </a:p>
      </dgm:t>
    </dgm:pt>
    <dgm:pt modelId="{2185E0DA-8D78-4376-A55F-D5D934DA31DE}" type="parTrans" cxnId="{E22EFADD-B5D1-422A-A7E4-BF9202029AEA}">
      <dgm:prSet/>
      <dgm:spPr/>
      <dgm:t>
        <a:bodyPr/>
        <a:lstStyle/>
        <a:p>
          <a:endParaRPr lang="en-US"/>
        </a:p>
      </dgm:t>
    </dgm:pt>
    <dgm:pt modelId="{72D3C1DA-6A3A-4242-8C68-7F3B03E54759}" type="sibTrans" cxnId="{E22EFADD-B5D1-422A-A7E4-BF9202029AEA}">
      <dgm:prSet/>
      <dgm:spPr/>
      <dgm:t>
        <a:bodyPr/>
        <a:lstStyle/>
        <a:p>
          <a:endParaRPr lang="en-US"/>
        </a:p>
      </dgm:t>
    </dgm:pt>
    <dgm:pt modelId="{482AAEF0-2F2C-45E9-BE00-8494CF542FD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UF File-Express</a:t>
          </a:r>
        </a:p>
      </dgm:t>
    </dgm:pt>
    <dgm:pt modelId="{9A1E2C6B-9162-4BFE-947E-D3E964E764A5}" type="parTrans" cxnId="{E5C6B685-7FD8-4536-8693-1F420710ED51}">
      <dgm:prSet/>
      <dgm:spPr/>
      <dgm:t>
        <a:bodyPr/>
        <a:lstStyle/>
        <a:p>
          <a:endParaRPr lang="en-US"/>
        </a:p>
      </dgm:t>
    </dgm:pt>
    <dgm:pt modelId="{B26A7832-3BE3-404D-BFE5-BD600179A8CA}" type="sibTrans" cxnId="{E5C6B685-7FD8-4536-8693-1F420710ED51}">
      <dgm:prSet/>
      <dgm:spPr/>
      <dgm:t>
        <a:bodyPr/>
        <a:lstStyle/>
        <a:p>
          <a:endParaRPr lang="en-US"/>
        </a:p>
      </dgm:t>
    </dgm:pt>
    <dgm:pt modelId="{9F58FDF8-260E-4622-A64F-4C520E6D9A20}" type="pres">
      <dgm:prSet presAssocID="{584E8020-CEFD-407D-8D6F-75323D901B3C}" presName="Name0" presStyleCnt="0">
        <dgm:presLayoutVars>
          <dgm:dir/>
          <dgm:resizeHandles val="exact"/>
        </dgm:presLayoutVars>
      </dgm:prSet>
      <dgm:spPr/>
    </dgm:pt>
    <dgm:pt modelId="{20839621-9B91-46C2-9E3D-D5F8EA36DCEF}" type="pres">
      <dgm:prSet presAssocID="{6E5E60C8-FE02-481D-876E-E89A9731A237}" presName="compNode" presStyleCnt="0"/>
      <dgm:spPr/>
    </dgm:pt>
    <dgm:pt modelId="{996CCA8E-F4F2-4376-8880-12E2DE24C8CB}" type="pres">
      <dgm:prSet presAssocID="{6E5E60C8-FE02-481D-876E-E89A9731A237}" presName="pictRect" presStyleLbl="node1" presStyleIdx="0" presStyleCnt="4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3715" b="13715"/>
          </a:stretch>
        </a:blipFill>
        <a:ln>
          <a:noFill/>
        </a:ln>
      </dgm:spPr>
    </dgm:pt>
    <dgm:pt modelId="{4B057E4A-EC96-4CF0-9AD2-06EA06EB0FA0}" type="pres">
      <dgm:prSet presAssocID="{6E5E60C8-FE02-481D-876E-E89A9731A237}" presName="textRect" presStyleLbl="revTx" presStyleIdx="0" presStyleCnt="4">
        <dgm:presLayoutVars>
          <dgm:bulletEnabled val="1"/>
        </dgm:presLayoutVars>
      </dgm:prSet>
      <dgm:spPr/>
    </dgm:pt>
    <dgm:pt modelId="{9724C1E1-9DA8-468D-AABA-377BD9206C4F}" type="pres">
      <dgm:prSet presAssocID="{C699600C-A09E-4BD6-BE0A-9D3DE6CC46C0}" presName="sibTrans" presStyleLbl="sibTrans2D1" presStyleIdx="0" presStyleCnt="0"/>
      <dgm:spPr/>
    </dgm:pt>
    <dgm:pt modelId="{382AF9CD-2165-4675-B856-EB47B439DBCA}" type="pres">
      <dgm:prSet presAssocID="{CF46BFF5-C405-414F-B6CA-A6FA73881613}" presName="compNode" presStyleCnt="0"/>
      <dgm:spPr/>
    </dgm:pt>
    <dgm:pt modelId="{C7432797-EEC3-4A14-A098-A64324FFB34E}" type="pres">
      <dgm:prSet presAssocID="{CF46BFF5-C405-414F-B6CA-A6FA73881613}" presName="pictRect" presStyleLbl="node1" presStyleIdx="1" presStyleCnt="4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31291" b="31291"/>
          </a:stretch>
        </a:blipFill>
        <a:ln>
          <a:noFill/>
        </a:ln>
      </dgm:spPr>
    </dgm:pt>
    <dgm:pt modelId="{7E41C9DA-E083-4F87-B738-19AC190EF125}" type="pres">
      <dgm:prSet presAssocID="{CF46BFF5-C405-414F-B6CA-A6FA73881613}" presName="textRect" presStyleLbl="revTx" presStyleIdx="1" presStyleCnt="4">
        <dgm:presLayoutVars>
          <dgm:bulletEnabled val="1"/>
        </dgm:presLayoutVars>
      </dgm:prSet>
      <dgm:spPr/>
    </dgm:pt>
    <dgm:pt modelId="{F4C505F1-CBAA-4965-AFA3-55CDFB3CDBA6}" type="pres">
      <dgm:prSet presAssocID="{C527E6AE-92C3-4255-8687-67DC8621CB18}" presName="sibTrans" presStyleLbl="sibTrans2D1" presStyleIdx="0" presStyleCnt="0"/>
      <dgm:spPr/>
    </dgm:pt>
    <dgm:pt modelId="{AC93C63C-04FE-41EC-A7BF-AF1331079E5E}" type="pres">
      <dgm:prSet presAssocID="{E1C519FF-87F0-43BE-AFEF-82C965C1A83A}" presName="compNode" presStyleCnt="0"/>
      <dgm:spPr/>
    </dgm:pt>
    <dgm:pt modelId="{E88CB48F-FE0A-4E86-A8DC-877D5DF43946}" type="pres">
      <dgm:prSet presAssocID="{E1C519FF-87F0-43BE-AFEF-82C965C1A83A}" presName="pictRect" presStyleLbl="node1" presStyleIdx="2" presStyleCnt="4"/>
      <dgm:spPr>
        <a:blipFill dpi="0" rotWithShape="1">
          <a:blip xmlns:r="http://schemas.openxmlformats.org/officeDocument/2006/relationships" r:embed="rId3"/>
          <a:srcRect/>
          <a:stretch>
            <a:fillRect t="31097" b="31097"/>
          </a:stretch>
        </a:blipFill>
        <a:ln>
          <a:noFill/>
        </a:ln>
      </dgm:spPr>
    </dgm:pt>
    <dgm:pt modelId="{7E990B14-C1E5-401C-A759-B1D272F39A10}" type="pres">
      <dgm:prSet presAssocID="{E1C519FF-87F0-43BE-AFEF-82C965C1A83A}" presName="textRect" presStyleLbl="revTx" presStyleIdx="2" presStyleCnt="4">
        <dgm:presLayoutVars>
          <dgm:bulletEnabled val="1"/>
        </dgm:presLayoutVars>
      </dgm:prSet>
      <dgm:spPr/>
    </dgm:pt>
    <dgm:pt modelId="{ABE52FF6-21B2-48DD-9293-9AF79E7A17B4}" type="pres">
      <dgm:prSet presAssocID="{72D3C1DA-6A3A-4242-8C68-7F3B03E54759}" presName="sibTrans" presStyleLbl="sibTrans2D1" presStyleIdx="0" presStyleCnt="0"/>
      <dgm:spPr/>
    </dgm:pt>
    <dgm:pt modelId="{975AB304-B67A-44E3-8030-C26659AEB470}" type="pres">
      <dgm:prSet presAssocID="{482AAEF0-2F2C-45E9-BE00-8494CF542FD6}" presName="compNode" presStyleCnt="0"/>
      <dgm:spPr/>
    </dgm:pt>
    <dgm:pt modelId="{8F7F001B-1314-430F-92AC-55573922BC16}" type="pres">
      <dgm:prSet presAssocID="{482AAEF0-2F2C-45E9-BE00-8494CF542FD6}" presName="pictRect" presStyleLbl="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6C59EC88-3C2D-4579-AB33-A95F937D4C91}" type="pres">
      <dgm:prSet presAssocID="{482AAEF0-2F2C-45E9-BE00-8494CF542FD6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5AB5A108-6071-4563-8348-8218E96E43D9}" type="presOf" srcId="{72D3C1DA-6A3A-4242-8C68-7F3B03E54759}" destId="{ABE52FF6-21B2-48DD-9293-9AF79E7A17B4}" srcOrd="0" destOrd="0" presId="urn:microsoft.com/office/officeart/2005/8/layout/pList1"/>
    <dgm:cxn modelId="{72EA4410-CCAA-46F2-83C2-617A294716BC}" type="presOf" srcId="{482AAEF0-2F2C-45E9-BE00-8494CF542FD6}" destId="{6C59EC88-3C2D-4579-AB33-A95F937D4C91}" srcOrd="0" destOrd="0" presId="urn:microsoft.com/office/officeart/2005/8/layout/pList1"/>
    <dgm:cxn modelId="{1E5BEA40-99AA-42A1-A632-1776DF86ACF5}" type="presOf" srcId="{E1C519FF-87F0-43BE-AFEF-82C965C1A83A}" destId="{7E990B14-C1E5-401C-A759-B1D272F39A10}" srcOrd="0" destOrd="0" presId="urn:microsoft.com/office/officeart/2005/8/layout/pList1"/>
    <dgm:cxn modelId="{F940C44C-C8C1-48B5-83EA-77A8C11747A5}" type="presOf" srcId="{584E8020-CEFD-407D-8D6F-75323D901B3C}" destId="{9F58FDF8-260E-4622-A64F-4C520E6D9A20}" srcOrd="0" destOrd="0" presId="urn:microsoft.com/office/officeart/2005/8/layout/pList1"/>
    <dgm:cxn modelId="{F3BF3B6E-39E4-40E4-B65A-3C9AB3FE2B9F}" srcId="{584E8020-CEFD-407D-8D6F-75323D901B3C}" destId="{CF46BFF5-C405-414F-B6CA-A6FA73881613}" srcOrd="1" destOrd="0" parTransId="{89DE3A9A-BCBD-4261-81FD-D8BEB95D80C8}" sibTransId="{C527E6AE-92C3-4255-8687-67DC8621CB18}"/>
    <dgm:cxn modelId="{60991373-ED5F-43CC-9C61-5B95576ECE5C}" type="presOf" srcId="{6E5E60C8-FE02-481D-876E-E89A9731A237}" destId="{4B057E4A-EC96-4CF0-9AD2-06EA06EB0FA0}" srcOrd="0" destOrd="0" presId="urn:microsoft.com/office/officeart/2005/8/layout/pList1"/>
    <dgm:cxn modelId="{8B2F9582-EF5A-443D-9323-CDB19AF22289}" srcId="{584E8020-CEFD-407D-8D6F-75323D901B3C}" destId="{6E5E60C8-FE02-481D-876E-E89A9731A237}" srcOrd="0" destOrd="0" parTransId="{59BA2A45-DDE9-47A6-82AD-B648186FDFB7}" sibTransId="{C699600C-A09E-4BD6-BE0A-9D3DE6CC46C0}"/>
    <dgm:cxn modelId="{97EC1084-D6F6-4F60-AA9F-0B2204A84773}" type="presOf" srcId="{CF46BFF5-C405-414F-B6CA-A6FA73881613}" destId="{7E41C9DA-E083-4F87-B738-19AC190EF125}" srcOrd="0" destOrd="0" presId="urn:microsoft.com/office/officeart/2005/8/layout/pList1"/>
    <dgm:cxn modelId="{E5C6B685-7FD8-4536-8693-1F420710ED51}" srcId="{584E8020-CEFD-407D-8D6F-75323D901B3C}" destId="{482AAEF0-2F2C-45E9-BE00-8494CF542FD6}" srcOrd="3" destOrd="0" parTransId="{9A1E2C6B-9162-4BFE-947E-D3E964E764A5}" sibTransId="{B26A7832-3BE3-404D-BFE5-BD600179A8CA}"/>
    <dgm:cxn modelId="{263131D0-1218-4172-B018-26DA4844B62A}" type="presOf" srcId="{C699600C-A09E-4BD6-BE0A-9D3DE6CC46C0}" destId="{9724C1E1-9DA8-468D-AABA-377BD9206C4F}" srcOrd="0" destOrd="0" presId="urn:microsoft.com/office/officeart/2005/8/layout/pList1"/>
    <dgm:cxn modelId="{E22EFADD-B5D1-422A-A7E4-BF9202029AEA}" srcId="{584E8020-CEFD-407D-8D6F-75323D901B3C}" destId="{E1C519FF-87F0-43BE-AFEF-82C965C1A83A}" srcOrd="2" destOrd="0" parTransId="{2185E0DA-8D78-4376-A55F-D5D934DA31DE}" sibTransId="{72D3C1DA-6A3A-4242-8C68-7F3B03E54759}"/>
    <dgm:cxn modelId="{DD0C56E2-CBF7-4F9B-82F0-0DB938A7D711}" type="presOf" srcId="{C527E6AE-92C3-4255-8687-67DC8621CB18}" destId="{F4C505F1-CBAA-4965-AFA3-55CDFB3CDBA6}" srcOrd="0" destOrd="0" presId="urn:microsoft.com/office/officeart/2005/8/layout/pList1"/>
    <dgm:cxn modelId="{EF083EAF-28C5-4D64-974F-6D78286C737D}" type="presParOf" srcId="{9F58FDF8-260E-4622-A64F-4C520E6D9A20}" destId="{20839621-9B91-46C2-9E3D-D5F8EA36DCEF}" srcOrd="0" destOrd="0" presId="urn:microsoft.com/office/officeart/2005/8/layout/pList1"/>
    <dgm:cxn modelId="{6BC1D4F0-3CCB-48DF-B61E-E1B10337E883}" type="presParOf" srcId="{20839621-9B91-46C2-9E3D-D5F8EA36DCEF}" destId="{996CCA8E-F4F2-4376-8880-12E2DE24C8CB}" srcOrd="0" destOrd="0" presId="urn:microsoft.com/office/officeart/2005/8/layout/pList1"/>
    <dgm:cxn modelId="{AD4C0FC7-4310-41FD-BC66-F7A565E51F92}" type="presParOf" srcId="{20839621-9B91-46C2-9E3D-D5F8EA36DCEF}" destId="{4B057E4A-EC96-4CF0-9AD2-06EA06EB0FA0}" srcOrd="1" destOrd="0" presId="urn:microsoft.com/office/officeart/2005/8/layout/pList1"/>
    <dgm:cxn modelId="{51200186-58A4-4537-9370-F93618D1AEF1}" type="presParOf" srcId="{9F58FDF8-260E-4622-A64F-4C520E6D9A20}" destId="{9724C1E1-9DA8-468D-AABA-377BD9206C4F}" srcOrd="1" destOrd="0" presId="urn:microsoft.com/office/officeart/2005/8/layout/pList1"/>
    <dgm:cxn modelId="{117F5196-E1EC-48C3-8722-276F2E4451CA}" type="presParOf" srcId="{9F58FDF8-260E-4622-A64F-4C520E6D9A20}" destId="{382AF9CD-2165-4675-B856-EB47B439DBCA}" srcOrd="2" destOrd="0" presId="urn:microsoft.com/office/officeart/2005/8/layout/pList1"/>
    <dgm:cxn modelId="{A9CDB202-E639-472C-A147-A1AC96F190FE}" type="presParOf" srcId="{382AF9CD-2165-4675-B856-EB47B439DBCA}" destId="{C7432797-EEC3-4A14-A098-A64324FFB34E}" srcOrd="0" destOrd="0" presId="urn:microsoft.com/office/officeart/2005/8/layout/pList1"/>
    <dgm:cxn modelId="{C806909E-0E68-45EE-86E5-9421B74F540C}" type="presParOf" srcId="{382AF9CD-2165-4675-B856-EB47B439DBCA}" destId="{7E41C9DA-E083-4F87-B738-19AC190EF125}" srcOrd="1" destOrd="0" presId="urn:microsoft.com/office/officeart/2005/8/layout/pList1"/>
    <dgm:cxn modelId="{094A0361-D1CA-4156-8354-2FB7F7A2AD0A}" type="presParOf" srcId="{9F58FDF8-260E-4622-A64F-4C520E6D9A20}" destId="{F4C505F1-CBAA-4965-AFA3-55CDFB3CDBA6}" srcOrd="3" destOrd="0" presId="urn:microsoft.com/office/officeart/2005/8/layout/pList1"/>
    <dgm:cxn modelId="{18CE202B-B808-41F6-963F-5C7DAA29B9E5}" type="presParOf" srcId="{9F58FDF8-260E-4622-A64F-4C520E6D9A20}" destId="{AC93C63C-04FE-41EC-A7BF-AF1331079E5E}" srcOrd="4" destOrd="0" presId="urn:microsoft.com/office/officeart/2005/8/layout/pList1"/>
    <dgm:cxn modelId="{5B54A567-998A-49BB-971D-CB91397B0C01}" type="presParOf" srcId="{AC93C63C-04FE-41EC-A7BF-AF1331079E5E}" destId="{E88CB48F-FE0A-4E86-A8DC-877D5DF43946}" srcOrd="0" destOrd="0" presId="urn:microsoft.com/office/officeart/2005/8/layout/pList1"/>
    <dgm:cxn modelId="{E71D6D9F-71BA-4F1E-BE2E-42542582436E}" type="presParOf" srcId="{AC93C63C-04FE-41EC-A7BF-AF1331079E5E}" destId="{7E990B14-C1E5-401C-A759-B1D272F39A10}" srcOrd="1" destOrd="0" presId="urn:microsoft.com/office/officeart/2005/8/layout/pList1"/>
    <dgm:cxn modelId="{9E4103EE-77DA-49AA-B832-E5354BCE8107}" type="presParOf" srcId="{9F58FDF8-260E-4622-A64F-4C520E6D9A20}" destId="{ABE52FF6-21B2-48DD-9293-9AF79E7A17B4}" srcOrd="5" destOrd="0" presId="urn:microsoft.com/office/officeart/2005/8/layout/pList1"/>
    <dgm:cxn modelId="{8E01F0B4-1E5A-4DE0-9B43-487E002CBA16}" type="presParOf" srcId="{9F58FDF8-260E-4622-A64F-4C520E6D9A20}" destId="{975AB304-B67A-44E3-8030-C26659AEB470}" srcOrd="6" destOrd="0" presId="urn:microsoft.com/office/officeart/2005/8/layout/pList1"/>
    <dgm:cxn modelId="{E8C14977-FAD6-4450-AEFA-DDB08B7A80D8}" type="presParOf" srcId="{975AB304-B67A-44E3-8030-C26659AEB470}" destId="{8F7F001B-1314-430F-92AC-55573922BC16}" srcOrd="0" destOrd="0" presId="urn:microsoft.com/office/officeart/2005/8/layout/pList1"/>
    <dgm:cxn modelId="{B56EA9DD-2AC2-4231-A40D-647893E386ED}" type="presParOf" srcId="{975AB304-B67A-44E3-8030-C26659AEB470}" destId="{6C59EC88-3C2D-4579-AB33-A95F937D4C9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F673347-4174-4961-80B6-842DDA58DF5C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B7E0FB-09FE-4DFE-A52B-17090AA12D1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Flash drives or personal devices</a:t>
          </a:r>
        </a:p>
      </dgm:t>
    </dgm:pt>
    <dgm:pt modelId="{982F158E-194A-4CF8-AD47-0FBE858FB63E}" type="parTrans" cxnId="{F3D08C01-2EF1-4213-9863-32C1A0A23AB1}">
      <dgm:prSet/>
      <dgm:spPr/>
      <dgm:t>
        <a:bodyPr/>
        <a:lstStyle/>
        <a:p>
          <a:endParaRPr lang="en-US"/>
        </a:p>
      </dgm:t>
    </dgm:pt>
    <dgm:pt modelId="{736CD573-957A-4D65-8552-6870C5E8ED7B}" type="sibTrans" cxnId="{F3D08C01-2EF1-4213-9863-32C1A0A23AB1}">
      <dgm:prSet/>
      <dgm:spPr/>
      <dgm:t>
        <a:bodyPr/>
        <a:lstStyle/>
        <a:p>
          <a:endParaRPr lang="en-US"/>
        </a:p>
      </dgm:t>
    </dgm:pt>
    <dgm:pt modelId="{AC80B58D-D7F0-4EF7-9BF9-6747060C7414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Non-UF Dropbox</a:t>
          </a:r>
        </a:p>
      </dgm:t>
    </dgm:pt>
    <dgm:pt modelId="{B6BFF5D8-F3E2-43B6-A761-D0C85201D8CA}" type="parTrans" cxnId="{5E16A2CD-954B-4B47-AB00-B9D8E995DA6B}">
      <dgm:prSet/>
      <dgm:spPr/>
      <dgm:t>
        <a:bodyPr/>
        <a:lstStyle/>
        <a:p>
          <a:endParaRPr lang="en-US"/>
        </a:p>
      </dgm:t>
    </dgm:pt>
    <dgm:pt modelId="{44437D19-5643-4604-A162-2FF782FB6AB0}" type="sibTrans" cxnId="{5E16A2CD-954B-4B47-AB00-B9D8E995DA6B}">
      <dgm:prSet/>
      <dgm:spPr/>
      <dgm:t>
        <a:bodyPr/>
        <a:lstStyle/>
        <a:p>
          <a:endParaRPr lang="en-US"/>
        </a:p>
      </dgm:t>
    </dgm:pt>
    <dgm:pt modelId="{699B611A-FF71-41E4-92A9-E0BCD866932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Google Docs</a:t>
          </a:r>
        </a:p>
      </dgm:t>
    </dgm:pt>
    <dgm:pt modelId="{A7151B7B-05A3-43F1-B7AB-B1F77E1AEA25}" type="parTrans" cxnId="{9A027AB9-6149-4316-8E12-DF3863F7B7A5}">
      <dgm:prSet/>
      <dgm:spPr/>
      <dgm:t>
        <a:bodyPr/>
        <a:lstStyle/>
        <a:p>
          <a:endParaRPr lang="en-US"/>
        </a:p>
      </dgm:t>
    </dgm:pt>
    <dgm:pt modelId="{3F4F4D83-F254-4DB3-8EAB-1AD5F4AE4C30}" type="sibTrans" cxnId="{9A027AB9-6149-4316-8E12-DF3863F7B7A5}">
      <dgm:prSet/>
      <dgm:spPr/>
      <dgm:t>
        <a:bodyPr/>
        <a:lstStyle/>
        <a:p>
          <a:endParaRPr lang="en-US"/>
        </a:p>
      </dgm:t>
    </dgm:pt>
    <dgm:pt modelId="{3ABD8377-7162-4050-8C3D-6B6CBDE6C7CA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Local drive</a:t>
          </a:r>
        </a:p>
      </dgm:t>
    </dgm:pt>
    <dgm:pt modelId="{B161AD5B-7D87-4437-A648-148B7181C82F}" type="parTrans" cxnId="{1D1C511B-5550-42DE-824C-E4B13C652BAA}">
      <dgm:prSet/>
      <dgm:spPr/>
      <dgm:t>
        <a:bodyPr/>
        <a:lstStyle/>
        <a:p>
          <a:endParaRPr lang="en-US"/>
        </a:p>
      </dgm:t>
    </dgm:pt>
    <dgm:pt modelId="{99DEC3E2-4C4D-406F-9746-09008124C16D}" type="sibTrans" cxnId="{1D1C511B-5550-42DE-824C-E4B13C652BAA}">
      <dgm:prSet/>
      <dgm:spPr/>
      <dgm:t>
        <a:bodyPr/>
        <a:lstStyle/>
        <a:p>
          <a:endParaRPr lang="en-US"/>
        </a:p>
      </dgm:t>
    </dgm:pt>
    <dgm:pt modelId="{5439680F-3BEC-4F82-A406-531DD566A5A3}" type="pres">
      <dgm:prSet presAssocID="{9F673347-4174-4961-80B6-842DDA58DF5C}" presName="Name0" presStyleCnt="0">
        <dgm:presLayoutVars>
          <dgm:dir/>
          <dgm:resizeHandles val="exact"/>
        </dgm:presLayoutVars>
      </dgm:prSet>
      <dgm:spPr/>
    </dgm:pt>
    <dgm:pt modelId="{484CCE22-C3A3-4765-B809-C935EF9AF892}" type="pres">
      <dgm:prSet presAssocID="{3EB7E0FB-09FE-4DFE-A52B-17090AA12D18}" presName="compNode" presStyleCnt="0"/>
      <dgm:spPr/>
    </dgm:pt>
    <dgm:pt modelId="{EA38A8E2-C746-4126-B8E1-7DE8579E0A4A}" type="pres">
      <dgm:prSet presAssocID="{3EB7E0FB-09FE-4DFE-A52B-17090AA12D18}" presName="pict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97B166A9-1A57-46C9-BE2B-A4901B0BC05E}" type="pres">
      <dgm:prSet presAssocID="{3EB7E0FB-09FE-4DFE-A52B-17090AA12D18}" presName="textRect" presStyleLbl="revTx" presStyleIdx="0" presStyleCnt="4">
        <dgm:presLayoutVars>
          <dgm:bulletEnabled val="1"/>
        </dgm:presLayoutVars>
      </dgm:prSet>
      <dgm:spPr/>
    </dgm:pt>
    <dgm:pt modelId="{4BAA6262-F803-410C-9CAD-5DA2658E718D}" type="pres">
      <dgm:prSet presAssocID="{736CD573-957A-4D65-8552-6870C5E8ED7B}" presName="sibTrans" presStyleLbl="sibTrans2D1" presStyleIdx="0" presStyleCnt="0"/>
      <dgm:spPr/>
    </dgm:pt>
    <dgm:pt modelId="{D5BC34AD-FBC0-4ACE-95C4-6BF805206CA2}" type="pres">
      <dgm:prSet presAssocID="{AC80B58D-D7F0-4EF7-9BF9-6747060C7414}" presName="compNode" presStyleCnt="0"/>
      <dgm:spPr/>
    </dgm:pt>
    <dgm:pt modelId="{E26507C3-49E1-4774-A5A0-7AEA6DD7B283}" type="pres">
      <dgm:prSet presAssocID="{AC80B58D-D7F0-4EF7-9BF9-6747060C7414}" presName="pictRect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5C90E632-B94C-4AE2-8E76-CE47447896CA}" type="pres">
      <dgm:prSet presAssocID="{AC80B58D-D7F0-4EF7-9BF9-6747060C7414}" presName="textRect" presStyleLbl="revTx" presStyleIdx="1" presStyleCnt="4">
        <dgm:presLayoutVars>
          <dgm:bulletEnabled val="1"/>
        </dgm:presLayoutVars>
      </dgm:prSet>
      <dgm:spPr/>
    </dgm:pt>
    <dgm:pt modelId="{88CBB97D-4184-47DE-9EF6-84CB8F2335F4}" type="pres">
      <dgm:prSet presAssocID="{44437D19-5643-4604-A162-2FF782FB6AB0}" presName="sibTrans" presStyleLbl="sibTrans2D1" presStyleIdx="0" presStyleCnt="0"/>
      <dgm:spPr/>
    </dgm:pt>
    <dgm:pt modelId="{7D1E73C1-2D0B-4062-91AE-4A3E14F8D31F}" type="pres">
      <dgm:prSet presAssocID="{699B611A-FF71-41E4-92A9-E0BCD8669321}" presName="compNode" presStyleCnt="0"/>
      <dgm:spPr/>
    </dgm:pt>
    <dgm:pt modelId="{B6E4CA9B-47AF-471C-8A79-640EB07A314C}" type="pres">
      <dgm:prSet presAssocID="{699B611A-FF71-41E4-92A9-E0BCD8669321}" presName="pictRect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1CAA5EF-9FF0-4AF9-B1C5-04099F0DD695}" type="pres">
      <dgm:prSet presAssocID="{699B611A-FF71-41E4-92A9-E0BCD8669321}" presName="textRect" presStyleLbl="revTx" presStyleIdx="2" presStyleCnt="4">
        <dgm:presLayoutVars>
          <dgm:bulletEnabled val="1"/>
        </dgm:presLayoutVars>
      </dgm:prSet>
      <dgm:spPr/>
    </dgm:pt>
    <dgm:pt modelId="{95669290-4313-48AD-8963-0B7F701705E3}" type="pres">
      <dgm:prSet presAssocID="{3F4F4D83-F254-4DB3-8EAB-1AD5F4AE4C30}" presName="sibTrans" presStyleLbl="sibTrans2D1" presStyleIdx="0" presStyleCnt="0"/>
      <dgm:spPr/>
    </dgm:pt>
    <dgm:pt modelId="{F268E69C-9749-4B71-819C-82DF45243CD6}" type="pres">
      <dgm:prSet presAssocID="{3ABD8377-7162-4050-8C3D-6B6CBDE6C7CA}" presName="compNode" presStyleCnt="0"/>
      <dgm:spPr/>
    </dgm:pt>
    <dgm:pt modelId="{2D92527E-D516-4189-87DA-43B494EF02E0}" type="pres">
      <dgm:prSet presAssocID="{3ABD8377-7162-4050-8C3D-6B6CBDE6C7CA}" presName="pictRect" presStyleLbl="node1" presStyleIdx="3" presStyleCnt="4"/>
      <dgm:spPr>
        <a:blipFill dpi="0" rotWithShape="1">
          <a:blip xmlns:r="http://schemas.openxmlformats.org/officeDocument/2006/relationships" r:embed="rId4"/>
          <a:srcRect/>
          <a:stretch>
            <a:fillRect t="30880" b="30880"/>
          </a:stretch>
        </a:blipFill>
        <a:ln>
          <a:noFill/>
        </a:ln>
      </dgm:spPr>
    </dgm:pt>
    <dgm:pt modelId="{8CBF03F4-FA8F-49CB-B62A-595377CEE80D}" type="pres">
      <dgm:prSet presAssocID="{3ABD8377-7162-4050-8C3D-6B6CBDE6C7CA}" presName="textRect" presStyleLbl="revTx" presStyleIdx="3" presStyleCnt="4">
        <dgm:presLayoutVars>
          <dgm:bulletEnabled val="1"/>
        </dgm:presLayoutVars>
      </dgm:prSet>
      <dgm:spPr/>
    </dgm:pt>
  </dgm:ptLst>
  <dgm:cxnLst>
    <dgm:cxn modelId="{F3D08C01-2EF1-4213-9863-32C1A0A23AB1}" srcId="{9F673347-4174-4961-80B6-842DDA58DF5C}" destId="{3EB7E0FB-09FE-4DFE-A52B-17090AA12D18}" srcOrd="0" destOrd="0" parTransId="{982F158E-194A-4CF8-AD47-0FBE858FB63E}" sibTransId="{736CD573-957A-4D65-8552-6870C5E8ED7B}"/>
    <dgm:cxn modelId="{1D76FF0B-12C8-4A8A-AFDC-6E22FEC3CA27}" type="presOf" srcId="{3EB7E0FB-09FE-4DFE-A52B-17090AA12D18}" destId="{97B166A9-1A57-46C9-BE2B-A4901B0BC05E}" srcOrd="0" destOrd="0" presId="urn:microsoft.com/office/officeart/2005/8/layout/pList1"/>
    <dgm:cxn modelId="{1D1C511B-5550-42DE-824C-E4B13C652BAA}" srcId="{9F673347-4174-4961-80B6-842DDA58DF5C}" destId="{3ABD8377-7162-4050-8C3D-6B6CBDE6C7CA}" srcOrd="3" destOrd="0" parTransId="{B161AD5B-7D87-4437-A648-148B7181C82F}" sibTransId="{99DEC3E2-4C4D-406F-9746-09008124C16D}"/>
    <dgm:cxn modelId="{AD6B4A27-5A31-4FF4-82D1-CA20FC3E5065}" type="presOf" srcId="{3ABD8377-7162-4050-8C3D-6B6CBDE6C7CA}" destId="{8CBF03F4-FA8F-49CB-B62A-595377CEE80D}" srcOrd="0" destOrd="0" presId="urn:microsoft.com/office/officeart/2005/8/layout/pList1"/>
    <dgm:cxn modelId="{8E3A8329-A0E8-4FCF-83AD-D8F0068F9B05}" type="presOf" srcId="{44437D19-5643-4604-A162-2FF782FB6AB0}" destId="{88CBB97D-4184-47DE-9EF6-84CB8F2335F4}" srcOrd="0" destOrd="0" presId="urn:microsoft.com/office/officeart/2005/8/layout/pList1"/>
    <dgm:cxn modelId="{472B4643-643D-4B15-A63A-991E64847BE3}" type="presOf" srcId="{699B611A-FF71-41E4-92A9-E0BCD8669321}" destId="{01CAA5EF-9FF0-4AF9-B1C5-04099F0DD695}" srcOrd="0" destOrd="0" presId="urn:microsoft.com/office/officeart/2005/8/layout/pList1"/>
    <dgm:cxn modelId="{BFCEDA4D-C340-478C-9D5C-FE1B3A90E746}" type="presOf" srcId="{9F673347-4174-4961-80B6-842DDA58DF5C}" destId="{5439680F-3BEC-4F82-A406-531DD566A5A3}" srcOrd="0" destOrd="0" presId="urn:microsoft.com/office/officeart/2005/8/layout/pList1"/>
    <dgm:cxn modelId="{F8D2BF8A-DE77-43C7-ADBE-9F05C44F8AE4}" type="presOf" srcId="{736CD573-957A-4D65-8552-6870C5E8ED7B}" destId="{4BAA6262-F803-410C-9CAD-5DA2658E718D}" srcOrd="0" destOrd="0" presId="urn:microsoft.com/office/officeart/2005/8/layout/pList1"/>
    <dgm:cxn modelId="{C011EBA4-53DD-4AB1-ADE1-F14F9AAD6CB0}" type="presOf" srcId="{3F4F4D83-F254-4DB3-8EAB-1AD5F4AE4C30}" destId="{95669290-4313-48AD-8963-0B7F701705E3}" srcOrd="0" destOrd="0" presId="urn:microsoft.com/office/officeart/2005/8/layout/pList1"/>
    <dgm:cxn modelId="{9A027AB9-6149-4316-8E12-DF3863F7B7A5}" srcId="{9F673347-4174-4961-80B6-842DDA58DF5C}" destId="{699B611A-FF71-41E4-92A9-E0BCD8669321}" srcOrd="2" destOrd="0" parTransId="{A7151B7B-05A3-43F1-B7AB-B1F77E1AEA25}" sibTransId="{3F4F4D83-F254-4DB3-8EAB-1AD5F4AE4C30}"/>
    <dgm:cxn modelId="{5E16A2CD-954B-4B47-AB00-B9D8E995DA6B}" srcId="{9F673347-4174-4961-80B6-842DDA58DF5C}" destId="{AC80B58D-D7F0-4EF7-9BF9-6747060C7414}" srcOrd="1" destOrd="0" parTransId="{B6BFF5D8-F3E2-43B6-A761-D0C85201D8CA}" sibTransId="{44437D19-5643-4604-A162-2FF782FB6AB0}"/>
    <dgm:cxn modelId="{DB2C62DB-C49C-495D-8F8F-81D08307DDF4}" type="presOf" srcId="{AC80B58D-D7F0-4EF7-9BF9-6747060C7414}" destId="{5C90E632-B94C-4AE2-8E76-CE47447896CA}" srcOrd="0" destOrd="0" presId="urn:microsoft.com/office/officeart/2005/8/layout/pList1"/>
    <dgm:cxn modelId="{9FA96CB0-D159-45A6-9213-9A5935C075DB}" type="presParOf" srcId="{5439680F-3BEC-4F82-A406-531DD566A5A3}" destId="{484CCE22-C3A3-4765-B809-C935EF9AF892}" srcOrd="0" destOrd="0" presId="urn:microsoft.com/office/officeart/2005/8/layout/pList1"/>
    <dgm:cxn modelId="{3700AC5E-95A3-48DF-9735-98A3B0B6A7C7}" type="presParOf" srcId="{484CCE22-C3A3-4765-B809-C935EF9AF892}" destId="{EA38A8E2-C746-4126-B8E1-7DE8579E0A4A}" srcOrd="0" destOrd="0" presId="urn:microsoft.com/office/officeart/2005/8/layout/pList1"/>
    <dgm:cxn modelId="{CAF5BEF4-1C36-4F87-B222-3FEACEBC8AB8}" type="presParOf" srcId="{484CCE22-C3A3-4765-B809-C935EF9AF892}" destId="{97B166A9-1A57-46C9-BE2B-A4901B0BC05E}" srcOrd="1" destOrd="0" presId="urn:microsoft.com/office/officeart/2005/8/layout/pList1"/>
    <dgm:cxn modelId="{5C692070-A958-44C8-B7FC-673311E139D0}" type="presParOf" srcId="{5439680F-3BEC-4F82-A406-531DD566A5A3}" destId="{4BAA6262-F803-410C-9CAD-5DA2658E718D}" srcOrd="1" destOrd="0" presId="urn:microsoft.com/office/officeart/2005/8/layout/pList1"/>
    <dgm:cxn modelId="{7AA50B41-EE4B-4256-8E3B-943A9FBB2B00}" type="presParOf" srcId="{5439680F-3BEC-4F82-A406-531DD566A5A3}" destId="{D5BC34AD-FBC0-4ACE-95C4-6BF805206CA2}" srcOrd="2" destOrd="0" presId="urn:microsoft.com/office/officeart/2005/8/layout/pList1"/>
    <dgm:cxn modelId="{19918FB6-4BE7-4422-B6F8-78222F04C298}" type="presParOf" srcId="{D5BC34AD-FBC0-4ACE-95C4-6BF805206CA2}" destId="{E26507C3-49E1-4774-A5A0-7AEA6DD7B283}" srcOrd="0" destOrd="0" presId="urn:microsoft.com/office/officeart/2005/8/layout/pList1"/>
    <dgm:cxn modelId="{DAEA6CB5-A437-44C9-BF81-15CAC178818F}" type="presParOf" srcId="{D5BC34AD-FBC0-4ACE-95C4-6BF805206CA2}" destId="{5C90E632-B94C-4AE2-8E76-CE47447896CA}" srcOrd="1" destOrd="0" presId="urn:microsoft.com/office/officeart/2005/8/layout/pList1"/>
    <dgm:cxn modelId="{DB5809A6-4381-467A-85E3-374514CD575D}" type="presParOf" srcId="{5439680F-3BEC-4F82-A406-531DD566A5A3}" destId="{88CBB97D-4184-47DE-9EF6-84CB8F2335F4}" srcOrd="3" destOrd="0" presId="urn:microsoft.com/office/officeart/2005/8/layout/pList1"/>
    <dgm:cxn modelId="{D46223A4-59B2-468D-80E6-2F98D0908398}" type="presParOf" srcId="{5439680F-3BEC-4F82-A406-531DD566A5A3}" destId="{7D1E73C1-2D0B-4062-91AE-4A3E14F8D31F}" srcOrd="4" destOrd="0" presId="urn:microsoft.com/office/officeart/2005/8/layout/pList1"/>
    <dgm:cxn modelId="{C6EB6186-9476-4106-B2B6-88FA56F2DDFC}" type="presParOf" srcId="{7D1E73C1-2D0B-4062-91AE-4A3E14F8D31F}" destId="{B6E4CA9B-47AF-471C-8A79-640EB07A314C}" srcOrd="0" destOrd="0" presId="urn:microsoft.com/office/officeart/2005/8/layout/pList1"/>
    <dgm:cxn modelId="{DF94B4B6-C36C-4486-BC62-17B150B85CA2}" type="presParOf" srcId="{7D1E73C1-2D0B-4062-91AE-4A3E14F8D31F}" destId="{01CAA5EF-9FF0-4AF9-B1C5-04099F0DD695}" srcOrd="1" destOrd="0" presId="urn:microsoft.com/office/officeart/2005/8/layout/pList1"/>
    <dgm:cxn modelId="{D2E3A7CA-AD67-4A5B-B0FF-1A854755F385}" type="presParOf" srcId="{5439680F-3BEC-4F82-A406-531DD566A5A3}" destId="{95669290-4313-48AD-8963-0B7F701705E3}" srcOrd="5" destOrd="0" presId="urn:microsoft.com/office/officeart/2005/8/layout/pList1"/>
    <dgm:cxn modelId="{AB035299-CCC7-4B42-8D3C-42F56DE220D3}" type="presParOf" srcId="{5439680F-3BEC-4F82-A406-531DD566A5A3}" destId="{F268E69C-9749-4B71-819C-82DF45243CD6}" srcOrd="6" destOrd="0" presId="urn:microsoft.com/office/officeart/2005/8/layout/pList1"/>
    <dgm:cxn modelId="{27B40863-0F47-4DB9-A800-E57B328A2516}" type="presParOf" srcId="{F268E69C-9749-4B71-819C-82DF45243CD6}" destId="{2D92527E-D516-4189-87DA-43B494EF02E0}" srcOrd="0" destOrd="0" presId="urn:microsoft.com/office/officeart/2005/8/layout/pList1"/>
    <dgm:cxn modelId="{89D6DFA8-7FD9-4C0F-8ECF-E15E31E48D97}" type="presParOf" srcId="{F268E69C-9749-4B71-819C-82DF45243CD6}" destId="{8CBF03F4-FA8F-49CB-B62A-595377CEE80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E7AB7F3-0528-4BAE-96D2-B39B14F0ACEA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A3BEFBB-8A46-4E96-BDD9-67F2710CE5D4}">
      <dgm:prSet phldrT="[Text]"/>
      <dgm:spPr/>
      <dgm:t>
        <a:bodyPr/>
        <a:lstStyle/>
        <a:p>
          <a:r>
            <a:rPr lang="en-US" dirty="0"/>
            <a:t>No protection</a:t>
          </a:r>
        </a:p>
      </dgm:t>
    </dgm:pt>
    <dgm:pt modelId="{232AF0BD-14A0-4462-83A5-CEB125156068}" type="parTrans" cxnId="{0073D4C8-6053-4A98-A372-44E93E0B5B2F}">
      <dgm:prSet/>
      <dgm:spPr/>
      <dgm:t>
        <a:bodyPr/>
        <a:lstStyle/>
        <a:p>
          <a:endParaRPr lang="en-US"/>
        </a:p>
      </dgm:t>
    </dgm:pt>
    <dgm:pt modelId="{03326B3C-86FA-48E8-A49F-2D38C78C2E79}" type="sibTrans" cxnId="{0073D4C8-6053-4A98-A372-44E93E0B5B2F}">
      <dgm:prSet/>
      <dgm:spPr/>
      <dgm:t>
        <a:bodyPr/>
        <a:lstStyle/>
        <a:p>
          <a:endParaRPr lang="en-US"/>
        </a:p>
      </dgm:t>
    </dgm:pt>
    <dgm:pt modelId="{6B24EA34-D3DA-489E-8649-549427BFF7FF}">
      <dgm:prSet phldrT="[Text]"/>
      <dgm:spPr/>
      <dgm:t>
        <a:bodyPr/>
        <a:lstStyle/>
        <a:p>
          <a:r>
            <a:rPr lang="en-US" dirty="0"/>
            <a:t>Pattern unlock</a:t>
          </a:r>
        </a:p>
      </dgm:t>
    </dgm:pt>
    <dgm:pt modelId="{C2BCB464-8160-4CA4-B384-37F3A5F8BF5D}" type="parTrans" cxnId="{D6528253-6D2F-4A74-A90B-8EFDDB114B31}">
      <dgm:prSet/>
      <dgm:spPr/>
      <dgm:t>
        <a:bodyPr/>
        <a:lstStyle/>
        <a:p>
          <a:endParaRPr lang="en-US"/>
        </a:p>
      </dgm:t>
    </dgm:pt>
    <dgm:pt modelId="{5B06D8C7-787E-403F-B15F-885A4C774F0D}" type="sibTrans" cxnId="{D6528253-6D2F-4A74-A90B-8EFDDB114B31}">
      <dgm:prSet/>
      <dgm:spPr/>
      <dgm:t>
        <a:bodyPr/>
        <a:lstStyle/>
        <a:p>
          <a:endParaRPr lang="en-US"/>
        </a:p>
      </dgm:t>
    </dgm:pt>
    <dgm:pt modelId="{0334D2D0-7991-4F90-B9C6-71A37D62B2D1}">
      <dgm:prSet phldrT="[Text]"/>
      <dgm:spPr/>
      <dgm:t>
        <a:bodyPr/>
        <a:lstStyle/>
        <a:p>
          <a:r>
            <a:rPr lang="en-US" dirty="0"/>
            <a:t>4 digit PIN code</a:t>
          </a:r>
        </a:p>
      </dgm:t>
    </dgm:pt>
    <dgm:pt modelId="{EDBF2EF0-2A9C-4725-9346-614F1D5AAFF0}" type="parTrans" cxnId="{55428EE0-CA89-41F6-9FDD-2F8708441530}">
      <dgm:prSet/>
      <dgm:spPr/>
      <dgm:t>
        <a:bodyPr/>
        <a:lstStyle/>
        <a:p>
          <a:endParaRPr lang="en-US"/>
        </a:p>
      </dgm:t>
    </dgm:pt>
    <dgm:pt modelId="{AADDDDB3-8F3B-4757-8DD4-FA5AF1A9B8FC}" type="sibTrans" cxnId="{55428EE0-CA89-41F6-9FDD-2F8708441530}">
      <dgm:prSet/>
      <dgm:spPr/>
      <dgm:t>
        <a:bodyPr/>
        <a:lstStyle/>
        <a:p>
          <a:endParaRPr lang="en-US"/>
        </a:p>
      </dgm:t>
    </dgm:pt>
    <dgm:pt modelId="{EFE89610-C8D8-4CDB-80BE-957ECFA9C0EE}">
      <dgm:prSet phldrT="[Text]"/>
      <dgm:spPr/>
      <dgm:t>
        <a:bodyPr/>
        <a:lstStyle/>
        <a:p>
          <a:r>
            <a:rPr lang="en-US" dirty="0"/>
            <a:t>6 digit PIN code</a:t>
          </a:r>
        </a:p>
      </dgm:t>
    </dgm:pt>
    <dgm:pt modelId="{5060C603-D79A-4421-81A3-F97837568D52}" type="parTrans" cxnId="{D0DA9287-8942-48DC-9935-30E2D85F3EE4}">
      <dgm:prSet/>
      <dgm:spPr/>
      <dgm:t>
        <a:bodyPr/>
        <a:lstStyle/>
        <a:p>
          <a:endParaRPr lang="en-US"/>
        </a:p>
      </dgm:t>
    </dgm:pt>
    <dgm:pt modelId="{7130A612-8B46-4E5A-868F-0A5F92764000}" type="sibTrans" cxnId="{D0DA9287-8942-48DC-9935-30E2D85F3EE4}">
      <dgm:prSet/>
      <dgm:spPr/>
      <dgm:t>
        <a:bodyPr/>
        <a:lstStyle/>
        <a:p>
          <a:endParaRPr lang="en-US"/>
        </a:p>
      </dgm:t>
    </dgm:pt>
    <dgm:pt modelId="{856E0C0A-E92C-47F8-8FC3-806660DC1B21}">
      <dgm:prSet phldrT="[Text]"/>
      <dgm:spPr/>
      <dgm:t>
        <a:bodyPr/>
        <a:lstStyle/>
        <a:p>
          <a:r>
            <a:rPr lang="en-US" dirty="0"/>
            <a:t>Password</a:t>
          </a:r>
        </a:p>
      </dgm:t>
    </dgm:pt>
    <dgm:pt modelId="{52ECF5AD-5BD0-4BF1-A8AD-868133DAAD24}" type="parTrans" cxnId="{E4C66377-4F7B-4782-9B36-89CD207FDBA4}">
      <dgm:prSet/>
      <dgm:spPr/>
      <dgm:t>
        <a:bodyPr/>
        <a:lstStyle/>
        <a:p>
          <a:endParaRPr lang="en-US"/>
        </a:p>
      </dgm:t>
    </dgm:pt>
    <dgm:pt modelId="{64C6316D-BDBE-4222-AE72-533B453E051C}" type="sibTrans" cxnId="{E4C66377-4F7B-4782-9B36-89CD207FDBA4}">
      <dgm:prSet/>
      <dgm:spPr/>
      <dgm:t>
        <a:bodyPr/>
        <a:lstStyle/>
        <a:p>
          <a:endParaRPr lang="en-US"/>
        </a:p>
      </dgm:t>
    </dgm:pt>
    <dgm:pt modelId="{D52A13F4-CC9B-46AC-99AB-07D43635E478}">
      <dgm:prSet phldrT="[Text]"/>
      <dgm:spPr/>
      <dgm:t>
        <a:bodyPr/>
        <a:lstStyle/>
        <a:p>
          <a:r>
            <a:rPr lang="en-US" dirty="0"/>
            <a:t>Finger scan</a:t>
          </a:r>
        </a:p>
      </dgm:t>
    </dgm:pt>
    <dgm:pt modelId="{02E2445A-2C65-4EDB-AD1A-6E3ECD3C26EE}" type="parTrans" cxnId="{14F36F12-6C2A-458A-818B-D2022942B78B}">
      <dgm:prSet/>
      <dgm:spPr/>
      <dgm:t>
        <a:bodyPr/>
        <a:lstStyle/>
        <a:p>
          <a:endParaRPr lang="en-US"/>
        </a:p>
      </dgm:t>
    </dgm:pt>
    <dgm:pt modelId="{642B6DFB-03BC-4251-9575-F2BAFCCA22ED}" type="sibTrans" cxnId="{14F36F12-6C2A-458A-818B-D2022942B78B}">
      <dgm:prSet/>
      <dgm:spPr/>
      <dgm:t>
        <a:bodyPr/>
        <a:lstStyle/>
        <a:p>
          <a:endParaRPr lang="en-US"/>
        </a:p>
      </dgm:t>
    </dgm:pt>
    <dgm:pt modelId="{2D3E217C-33DA-463D-962D-EF2978B11964}" type="pres">
      <dgm:prSet presAssocID="{8E7AB7F3-0528-4BAE-96D2-B39B14F0ACEA}" presName="diagram" presStyleCnt="0">
        <dgm:presLayoutVars>
          <dgm:dir/>
          <dgm:resizeHandles val="exact"/>
        </dgm:presLayoutVars>
      </dgm:prSet>
      <dgm:spPr/>
    </dgm:pt>
    <dgm:pt modelId="{F2028CE0-1EA0-44DD-BB0F-BFB01BC64B96}" type="pres">
      <dgm:prSet presAssocID="{2A3BEFBB-8A46-4E96-BDD9-67F2710CE5D4}" presName="node" presStyleLbl="node1" presStyleIdx="0" presStyleCnt="6">
        <dgm:presLayoutVars>
          <dgm:bulletEnabled val="1"/>
        </dgm:presLayoutVars>
      </dgm:prSet>
      <dgm:spPr/>
    </dgm:pt>
    <dgm:pt modelId="{84CD1C17-07A0-4493-A7FF-DAD370DD97CA}" type="pres">
      <dgm:prSet presAssocID="{03326B3C-86FA-48E8-A49F-2D38C78C2E79}" presName="sibTrans" presStyleCnt="0"/>
      <dgm:spPr/>
    </dgm:pt>
    <dgm:pt modelId="{A2907006-7951-450F-830A-DAC7B2EE480F}" type="pres">
      <dgm:prSet presAssocID="{6B24EA34-D3DA-489E-8649-549427BFF7FF}" presName="node" presStyleLbl="node1" presStyleIdx="1" presStyleCnt="6">
        <dgm:presLayoutVars>
          <dgm:bulletEnabled val="1"/>
        </dgm:presLayoutVars>
      </dgm:prSet>
      <dgm:spPr/>
    </dgm:pt>
    <dgm:pt modelId="{319DBB3E-B899-480E-BD0D-43346F33141A}" type="pres">
      <dgm:prSet presAssocID="{5B06D8C7-787E-403F-B15F-885A4C774F0D}" presName="sibTrans" presStyleCnt="0"/>
      <dgm:spPr/>
    </dgm:pt>
    <dgm:pt modelId="{A358657D-2FF9-4B12-9C31-F76BE20D830D}" type="pres">
      <dgm:prSet presAssocID="{0334D2D0-7991-4F90-B9C6-71A37D62B2D1}" presName="node" presStyleLbl="node1" presStyleIdx="2" presStyleCnt="6">
        <dgm:presLayoutVars>
          <dgm:bulletEnabled val="1"/>
        </dgm:presLayoutVars>
      </dgm:prSet>
      <dgm:spPr/>
    </dgm:pt>
    <dgm:pt modelId="{00C5871B-312F-4797-A214-9DC018806F6F}" type="pres">
      <dgm:prSet presAssocID="{AADDDDB3-8F3B-4757-8DD4-FA5AF1A9B8FC}" presName="sibTrans" presStyleCnt="0"/>
      <dgm:spPr/>
    </dgm:pt>
    <dgm:pt modelId="{803B9250-B065-41E9-AE99-DFD589ECE037}" type="pres">
      <dgm:prSet presAssocID="{EFE89610-C8D8-4CDB-80BE-957ECFA9C0EE}" presName="node" presStyleLbl="node1" presStyleIdx="3" presStyleCnt="6">
        <dgm:presLayoutVars>
          <dgm:bulletEnabled val="1"/>
        </dgm:presLayoutVars>
      </dgm:prSet>
      <dgm:spPr/>
    </dgm:pt>
    <dgm:pt modelId="{E54F3BEB-01A5-4E00-B8F7-BB750B6E1005}" type="pres">
      <dgm:prSet presAssocID="{7130A612-8B46-4E5A-868F-0A5F92764000}" presName="sibTrans" presStyleCnt="0"/>
      <dgm:spPr/>
    </dgm:pt>
    <dgm:pt modelId="{D46A0FFC-FF9E-430D-873F-BE5173138ACA}" type="pres">
      <dgm:prSet presAssocID="{856E0C0A-E92C-47F8-8FC3-806660DC1B21}" presName="node" presStyleLbl="node1" presStyleIdx="4" presStyleCnt="6">
        <dgm:presLayoutVars>
          <dgm:bulletEnabled val="1"/>
        </dgm:presLayoutVars>
      </dgm:prSet>
      <dgm:spPr/>
    </dgm:pt>
    <dgm:pt modelId="{32BC61B1-7CF9-41D0-94E6-802E31225B50}" type="pres">
      <dgm:prSet presAssocID="{64C6316D-BDBE-4222-AE72-533B453E051C}" presName="sibTrans" presStyleCnt="0"/>
      <dgm:spPr/>
    </dgm:pt>
    <dgm:pt modelId="{7533EC36-5111-431A-A648-48A868B6E275}" type="pres">
      <dgm:prSet presAssocID="{D52A13F4-CC9B-46AC-99AB-07D43635E478}" presName="node" presStyleLbl="node1" presStyleIdx="5" presStyleCnt="6">
        <dgm:presLayoutVars>
          <dgm:bulletEnabled val="1"/>
        </dgm:presLayoutVars>
      </dgm:prSet>
      <dgm:spPr/>
    </dgm:pt>
  </dgm:ptLst>
  <dgm:cxnLst>
    <dgm:cxn modelId="{D8C7F509-BC88-4BD9-AA2F-0C98F2220425}" type="presOf" srcId="{8E7AB7F3-0528-4BAE-96D2-B39B14F0ACEA}" destId="{2D3E217C-33DA-463D-962D-EF2978B11964}" srcOrd="0" destOrd="0" presId="urn:microsoft.com/office/officeart/2005/8/layout/default"/>
    <dgm:cxn modelId="{14F36F12-6C2A-458A-818B-D2022942B78B}" srcId="{8E7AB7F3-0528-4BAE-96D2-B39B14F0ACEA}" destId="{D52A13F4-CC9B-46AC-99AB-07D43635E478}" srcOrd="5" destOrd="0" parTransId="{02E2445A-2C65-4EDB-AD1A-6E3ECD3C26EE}" sibTransId="{642B6DFB-03BC-4251-9575-F2BAFCCA22ED}"/>
    <dgm:cxn modelId="{09FC1129-9657-406F-B73E-62AC82F0255F}" type="presOf" srcId="{856E0C0A-E92C-47F8-8FC3-806660DC1B21}" destId="{D46A0FFC-FF9E-430D-873F-BE5173138ACA}" srcOrd="0" destOrd="0" presId="urn:microsoft.com/office/officeart/2005/8/layout/default"/>
    <dgm:cxn modelId="{810DF729-F60A-4C5E-AD7E-F2781EACF8D0}" type="presOf" srcId="{6B24EA34-D3DA-489E-8649-549427BFF7FF}" destId="{A2907006-7951-450F-830A-DAC7B2EE480F}" srcOrd="0" destOrd="0" presId="urn:microsoft.com/office/officeart/2005/8/layout/default"/>
    <dgm:cxn modelId="{8D500F37-EB74-4496-82F8-A06C9E7274A7}" type="presOf" srcId="{2A3BEFBB-8A46-4E96-BDD9-67F2710CE5D4}" destId="{F2028CE0-1EA0-44DD-BB0F-BFB01BC64B96}" srcOrd="0" destOrd="0" presId="urn:microsoft.com/office/officeart/2005/8/layout/default"/>
    <dgm:cxn modelId="{D6528253-6D2F-4A74-A90B-8EFDDB114B31}" srcId="{8E7AB7F3-0528-4BAE-96D2-B39B14F0ACEA}" destId="{6B24EA34-D3DA-489E-8649-549427BFF7FF}" srcOrd="1" destOrd="0" parTransId="{C2BCB464-8160-4CA4-B384-37F3A5F8BF5D}" sibTransId="{5B06D8C7-787E-403F-B15F-885A4C774F0D}"/>
    <dgm:cxn modelId="{E4C66377-4F7B-4782-9B36-89CD207FDBA4}" srcId="{8E7AB7F3-0528-4BAE-96D2-B39B14F0ACEA}" destId="{856E0C0A-E92C-47F8-8FC3-806660DC1B21}" srcOrd="4" destOrd="0" parTransId="{52ECF5AD-5BD0-4BF1-A8AD-868133DAAD24}" sibTransId="{64C6316D-BDBE-4222-AE72-533B453E051C}"/>
    <dgm:cxn modelId="{6A54837C-5AD1-4A29-A9A2-3DF95ADB2EB6}" type="presOf" srcId="{D52A13F4-CC9B-46AC-99AB-07D43635E478}" destId="{7533EC36-5111-431A-A648-48A868B6E275}" srcOrd="0" destOrd="0" presId="urn:microsoft.com/office/officeart/2005/8/layout/default"/>
    <dgm:cxn modelId="{D0DA9287-8942-48DC-9935-30E2D85F3EE4}" srcId="{8E7AB7F3-0528-4BAE-96D2-B39B14F0ACEA}" destId="{EFE89610-C8D8-4CDB-80BE-957ECFA9C0EE}" srcOrd="3" destOrd="0" parTransId="{5060C603-D79A-4421-81A3-F97837568D52}" sibTransId="{7130A612-8B46-4E5A-868F-0A5F92764000}"/>
    <dgm:cxn modelId="{EA5610AD-C3F6-47AE-BF58-7986B2172BB5}" type="presOf" srcId="{0334D2D0-7991-4F90-B9C6-71A37D62B2D1}" destId="{A358657D-2FF9-4B12-9C31-F76BE20D830D}" srcOrd="0" destOrd="0" presId="urn:microsoft.com/office/officeart/2005/8/layout/default"/>
    <dgm:cxn modelId="{0073D4C8-6053-4A98-A372-44E93E0B5B2F}" srcId="{8E7AB7F3-0528-4BAE-96D2-B39B14F0ACEA}" destId="{2A3BEFBB-8A46-4E96-BDD9-67F2710CE5D4}" srcOrd="0" destOrd="0" parTransId="{232AF0BD-14A0-4462-83A5-CEB125156068}" sibTransId="{03326B3C-86FA-48E8-A49F-2D38C78C2E79}"/>
    <dgm:cxn modelId="{55428EE0-CA89-41F6-9FDD-2F8708441530}" srcId="{8E7AB7F3-0528-4BAE-96D2-B39B14F0ACEA}" destId="{0334D2D0-7991-4F90-B9C6-71A37D62B2D1}" srcOrd="2" destOrd="0" parTransId="{EDBF2EF0-2A9C-4725-9346-614F1D5AAFF0}" sibTransId="{AADDDDB3-8F3B-4757-8DD4-FA5AF1A9B8FC}"/>
    <dgm:cxn modelId="{E00FC9ED-A1A3-43B7-81C4-E13128A951E8}" type="presOf" srcId="{EFE89610-C8D8-4CDB-80BE-957ECFA9C0EE}" destId="{803B9250-B065-41E9-AE99-DFD589ECE037}" srcOrd="0" destOrd="0" presId="urn:microsoft.com/office/officeart/2005/8/layout/default"/>
    <dgm:cxn modelId="{C99CA7F0-2DE5-4120-8CB7-D38805702B58}" type="presParOf" srcId="{2D3E217C-33DA-463D-962D-EF2978B11964}" destId="{F2028CE0-1EA0-44DD-BB0F-BFB01BC64B96}" srcOrd="0" destOrd="0" presId="urn:microsoft.com/office/officeart/2005/8/layout/default"/>
    <dgm:cxn modelId="{13457CA6-BE46-495E-8D35-55BDFE5CDFC5}" type="presParOf" srcId="{2D3E217C-33DA-463D-962D-EF2978B11964}" destId="{84CD1C17-07A0-4493-A7FF-DAD370DD97CA}" srcOrd="1" destOrd="0" presId="urn:microsoft.com/office/officeart/2005/8/layout/default"/>
    <dgm:cxn modelId="{EF50EF1F-F2E2-4C3B-9FC0-D0ABE319F760}" type="presParOf" srcId="{2D3E217C-33DA-463D-962D-EF2978B11964}" destId="{A2907006-7951-450F-830A-DAC7B2EE480F}" srcOrd="2" destOrd="0" presId="urn:microsoft.com/office/officeart/2005/8/layout/default"/>
    <dgm:cxn modelId="{EE935C4E-1D40-4711-A79A-153C3DB851F6}" type="presParOf" srcId="{2D3E217C-33DA-463D-962D-EF2978B11964}" destId="{319DBB3E-B899-480E-BD0D-43346F33141A}" srcOrd="3" destOrd="0" presId="urn:microsoft.com/office/officeart/2005/8/layout/default"/>
    <dgm:cxn modelId="{71C2EAA9-5869-4A08-9DFD-2B7EC6C3D13B}" type="presParOf" srcId="{2D3E217C-33DA-463D-962D-EF2978B11964}" destId="{A358657D-2FF9-4B12-9C31-F76BE20D830D}" srcOrd="4" destOrd="0" presId="urn:microsoft.com/office/officeart/2005/8/layout/default"/>
    <dgm:cxn modelId="{7C759CD8-6ED7-4BD2-859F-50E80B9A4C6C}" type="presParOf" srcId="{2D3E217C-33DA-463D-962D-EF2978B11964}" destId="{00C5871B-312F-4797-A214-9DC018806F6F}" srcOrd="5" destOrd="0" presId="urn:microsoft.com/office/officeart/2005/8/layout/default"/>
    <dgm:cxn modelId="{1DFF45B9-8844-43DD-9F93-0A233634309B}" type="presParOf" srcId="{2D3E217C-33DA-463D-962D-EF2978B11964}" destId="{803B9250-B065-41E9-AE99-DFD589ECE037}" srcOrd="6" destOrd="0" presId="urn:microsoft.com/office/officeart/2005/8/layout/default"/>
    <dgm:cxn modelId="{3E775318-969B-4796-8AB1-DEB0E9F526D6}" type="presParOf" srcId="{2D3E217C-33DA-463D-962D-EF2978B11964}" destId="{E54F3BEB-01A5-4E00-B8F7-BB750B6E1005}" srcOrd="7" destOrd="0" presId="urn:microsoft.com/office/officeart/2005/8/layout/default"/>
    <dgm:cxn modelId="{5995774F-1062-4526-BEEB-7DDABBA952AB}" type="presParOf" srcId="{2D3E217C-33DA-463D-962D-EF2978B11964}" destId="{D46A0FFC-FF9E-430D-873F-BE5173138ACA}" srcOrd="8" destOrd="0" presId="urn:microsoft.com/office/officeart/2005/8/layout/default"/>
    <dgm:cxn modelId="{981177CD-F5D7-48F0-8ECF-93C0D842E45E}" type="presParOf" srcId="{2D3E217C-33DA-463D-962D-EF2978B11964}" destId="{32BC61B1-7CF9-41D0-94E6-802E31225B50}" srcOrd="9" destOrd="0" presId="urn:microsoft.com/office/officeart/2005/8/layout/default"/>
    <dgm:cxn modelId="{427FC33F-9508-42F2-88E9-77E338C2F59F}" type="presParOf" srcId="{2D3E217C-33DA-463D-962D-EF2978B11964}" destId="{7533EC36-5111-431A-A648-48A868B6E27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91C6E15-E328-42C4-971F-49EFC7224402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FD8AB51-A3BB-4FFC-8762-0005F2915E3A}">
      <dgm:prSet phldrT="[Text]"/>
      <dgm:spPr/>
      <dgm:t>
        <a:bodyPr/>
        <a:lstStyle/>
        <a:p>
          <a:r>
            <a:rPr lang="en-US" dirty="0"/>
            <a:t>Background check on apps/reviews</a:t>
          </a:r>
        </a:p>
      </dgm:t>
    </dgm:pt>
    <dgm:pt modelId="{89787574-C7D7-4D88-A73D-C63FD051A5C7}" type="parTrans" cxnId="{E723AF7F-44C6-4558-A6C4-F3E6C2194A60}">
      <dgm:prSet/>
      <dgm:spPr/>
      <dgm:t>
        <a:bodyPr/>
        <a:lstStyle/>
        <a:p>
          <a:endParaRPr lang="en-US"/>
        </a:p>
      </dgm:t>
    </dgm:pt>
    <dgm:pt modelId="{B5CCDE7B-9851-431E-BD1A-8FC93EA23EA3}" type="sibTrans" cxnId="{E723AF7F-44C6-4558-A6C4-F3E6C2194A60}">
      <dgm:prSet/>
      <dgm:spPr/>
      <dgm:t>
        <a:bodyPr/>
        <a:lstStyle/>
        <a:p>
          <a:endParaRPr lang="en-US"/>
        </a:p>
      </dgm:t>
    </dgm:pt>
    <dgm:pt modelId="{AD663056-DB80-4FC8-9C59-08A47A098C9D}">
      <dgm:prSet phldrT="[Text]"/>
      <dgm:spPr/>
      <dgm:t>
        <a:bodyPr/>
        <a:lstStyle/>
        <a:p>
          <a:r>
            <a:rPr lang="en-US" dirty="0"/>
            <a:t>App permissions</a:t>
          </a:r>
        </a:p>
      </dgm:t>
    </dgm:pt>
    <dgm:pt modelId="{B777F042-B068-4F83-8094-2BD587C99F87}" type="parTrans" cxnId="{6BC2AED8-0C0C-49C7-BBB3-6C9DD30BD6F6}">
      <dgm:prSet/>
      <dgm:spPr/>
      <dgm:t>
        <a:bodyPr/>
        <a:lstStyle/>
        <a:p>
          <a:endParaRPr lang="en-US"/>
        </a:p>
      </dgm:t>
    </dgm:pt>
    <dgm:pt modelId="{30066FCF-01CC-4EA7-8E7F-DFB1EE6A58E3}" type="sibTrans" cxnId="{6BC2AED8-0C0C-49C7-BBB3-6C9DD30BD6F6}">
      <dgm:prSet/>
      <dgm:spPr/>
      <dgm:t>
        <a:bodyPr/>
        <a:lstStyle/>
        <a:p>
          <a:endParaRPr lang="en-US"/>
        </a:p>
      </dgm:t>
    </dgm:pt>
    <dgm:pt modelId="{E9B1C4E6-0A69-45A8-B2BF-6FC35A4D3447}">
      <dgm:prSet phldrT="[Text]"/>
      <dgm:spPr/>
      <dgm:t>
        <a:bodyPr/>
        <a:lstStyle/>
        <a:p>
          <a:r>
            <a:rPr lang="en-US" dirty="0"/>
            <a:t>GPS tracking</a:t>
          </a:r>
        </a:p>
      </dgm:t>
    </dgm:pt>
    <dgm:pt modelId="{68E57CFE-C2E0-4C96-B186-1498C99B1339}" type="parTrans" cxnId="{86F46C60-92A7-46BA-A1B9-34EC06F2CA50}">
      <dgm:prSet/>
      <dgm:spPr/>
      <dgm:t>
        <a:bodyPr/>
        <a:lstStyle/>
        <a:p>
          <a:endParaRPr lang="en-US"/>
        </a:p>
      </dgm:t>
    </dgm:pt>
    <dgm:pt modelId="{F6D2859F-3FD2-4206-8250-CF3AD4A90181}" type="sibTrans" cxnId="{86F46C60-92A7-46BA-A1B9-34EC06F2CA50}">
      <dgm:prSet/>
      <dgm:spPr/>
      <dgm:t>
        <a:bodyPr/>
        <a:lstStyle/>
        <a:p>
          <a:endParaRPr lang="en-US"/>
        </a:p>
      </dgm:t>
    </dgm:pt>
    <dgm:pt modelId="{8D1514AB-895E-4170-8F41-C4AB729A74DE}">
      <dgm:prSet phldrT="[Text]"/>
      <dgm:spPr/>
      <dgm:t>
        <a:bodyPr/>
        <a:lstStyle/>
        <a:p>
          <a:r>
            <a:rPr lang="en-US" dirty="0"/>
            <a:t>Remote lock/wipe</a:t>
          </a:r>
        </a:p>
      </dgm:t>
    </dgm:pt>
    <dgm:pt modelId="{1BECCD3F-487E-4720-B005-98FA34D5FF99}" type="parTrans" cxnId="{F7AE5A87-7944-488A-B1FD-D4827E6DA033}">
      <dgm:prSet/>
      <dgm:spPr/>
      <dgm:t>
        <a:bodyPr/>
        <a:lstStyle/>
        <a:p>
          <a:endParaRPr lang="en-US"/>
        </a:p>
      </dgm:t>
    </dgm:pt>
    <dgm:pt modelId="{8F2452AA-E6A1-4662-9B33-43931B023E63}" type="sibTrans" cxnId="{F7AE5A87-7944-488A-B1FD-D4827E6DA033}">
      <dgm:prSet/>
      <dgm:spPr/>
      <dgm:t>
        <a:bodyPr/>
        <a:lstStyle/>
        <a:p>
          <a:endParaRPr lang="en-US"/>
        </a:p>
      </dgm:t>
    </dgm:pt>
    <dgm:pt modelId="{05BA48B1-FB61-44DE-8B73-DEEC8125FB9E}">
      <dgm:prSet phldrT="[Text]"/>
      <dgm:spPr/>
      <dgm:t>
        <a:bodyPr/>
        <a:lstStyle/>
        <a:p>
          <a:endParaRPr lang="en-US" dirty="0"/>
        </a:p>
      </dgm:t>
    </dgm:pt>
    <dgm:pt modelId="{0DA6BB18-817A-47BF-A3CF-39393589FA2E}" type="parTrans" cxnId="{FAFD4BEF-1600-491A-89DB-80032FA1C293}">
      <dgm:prSet/>
      <dgm:spPr/>
      <dgm:t>
        <a:bodyPr/>
        <a:lstStyle/>
        <a:p>
          <a:endParaRPr lang="en-US"/>
        </a:p>
      </dgm:t>
    </dgm:pt>
    <dgm:pt modelId="{1446CA00-4A7C-4A15-B582-20F3CBE93E45}" type="sibTrans" cxnId="{FAFD4BEF-1600-491A-89DB-80032FA1C293}">
      <dgm:prSet/>
      <dgm:spPr/>
      <dgm:t>
        <a:bodyPr/>
        <a:lstStyle/>
        <a:p>
          <a:endParaRPr lang="en-US"/>
        </a:p>
      </dgm:t>
    </dgm:pt>
    <dgm:pt modelId="{6F5BCC70-C4B0-4109-9641-17C89CFA9B2C}" type="pres">
      <dgm:prSet presAssocID="{191C6E15-E328-42C4-971F-49EFC7224402}" presName="diagram" presStyleCnt="0">
        <dgm:presLayoutVars>
          <dgm:dir/>
          <dgm:resizeHandles val="exact"/>
        </dgm:presLayoutVars>
      </dgm:prSet>
      <dgm:spPr/>
    </dgm:pt>
    <dgm:pt modelId="{05338589-2347-440A-867F-F792DEEAB9C6}" type="pres">
      <dgm:prSet presAssocID="{EFD8AB51-A3BB-4FFC-8762-0005F2915E3A}" presName="node" presStyleLbl="node1" presStyleIdx="0" presStyleCnt="5">
        <dgm:presLayoutVars>
          <dgm:bulletEnabled val="1"/>
        </dgm:presLayoutVars>
      </dgm:prSet>
      <dgm:spPr/>
    </dgm:pt>
    <dgm:pt modelId="{6997EA73-6434-473C-A7F6-10248A505259}" type="pres">
      <dgm:prSet presAssocID="{B5CCDE7B-9851-431E-BD1A-8FC93EA23EA3}" presName="sibTrans" presStyleCnt="0"/>
      <dgm:spPr/>
    </dgm:pt>
    <dgm:pt modelId="{026AC1CF-709D-452C-9F33-039A0B48A92C}" type="pres">
      <dgm:prSet presAssocID="{AD663056-DB80-4FC8-9C59-08A47A098C9D}" presName="node" presStyleLbl="node1" presStyleIdx="1" presStyleCnt="5">
        <dgm:presLayoutVars>
          <dgm:bulletEnabled val="1"/>
        </dgm:presLayoutVars>
      </dgm:prSet>
      <dgm:spPr/>
    </dgm:pt>
    <dgm:pt modelId="{1411F613-4338-4CB7-9DB1-BCBF322BF0F2}" type="pres">
      <dgm:prSet presAssocID="{30066FCF-01CC-4EA7-8E7F-DFB1EE6A58E3}" presName="sibTrans" presStyleCnt="0"/>
      <dgm:spPr/>
    </dgm:pt>
    <dgm:pt modelId="{404E8AA5-9DEA-4E91-A4E3-8D712F69951B}" type="pres">
      <dgm:prSet presAssocID="{E9B1C4E6-0A69-45A8-B2BF-6FC35A4D3447}" presName="node" presStyleLbl="node1" presStyleIdx="2" presStyleCnt="5">
        <dgm:presLayoutVars>
          <dgm:bulletEnabled val="1"/>
        </dgm:presLayoutVars>
      </dgm:prSet>
      <dgm:spPr/>
    </dgm:pt>
    <dgm:pt modelId="{75B9268A-AA79-4B10-8AC1-68766F443A4A}" type="pres">
      <dgm:prSet presAssocID="{F6D2859F-3FD2-4206-8250-CF3AD4A90181}" presName="sibTrans" presStyleCnt="0"/>
      <dgm:spPr/>
    </dgm:pt>
    <dgm:pt modelId="{4283B452-4A9F-471D-BE06-4FD2E2C7B898}" type="pres">
      <dgm:prSet presAssocID="{8D1514AB-895E-4170-8F41-C4AB729A74DE}" presName="node" presStyleLbl="node1" presStyleIdx="3" presStyleCnt="5">
        <dgm:presLayoutVars>
          <dgm:bulletEnabled val="1"/>
        </dgm:presLayoutVars>
      </dgm:prSet>
      <dgm:spPr/>
    </dgm:pt>
    <dgm:pt modelId="{D4EAAFC8-9AF4-4446-B648-405CC7549C2C}" type="pres">
      <dgm:prSet presAssocID="{8F2452AA-E6A1-4662-9B33-43931B023E63}" presName="sibTrans" presStyleCnt="0"/>
      <dgm:spPr/>
    </dgm:pt>
    <dgm:pt modelId="{69F9E688-B73F-4BD3-80AC-A9709E545398}" type="pres">
      <dgm:prSet presAssocID="{05BA48B1-FB61-44DE-8B73-DEEC8125FB9E}" presName="node" presStyleLbl="node1" presStyleIdx="4" presStyleCnt="5">
        <dgm:presLayoutVars>
          <dgm:bulletEnabled val="1"/>
        </dgm:presLayoutVars>
      </dgm:prSet>
      <dgm:spPr/>
    </dgm:pt>
  </dgm:ptLst>
  <dgm:cxnLst>
    <dgm:cxn modelId="{B8DE770A-FB26-4B13-8055-A08E313582DF}" type="presOf" srcId="{05BA48B1-FB61-44DE-8B73-DEEC8125FB9E}" destId="{69F9E688-B73F-4BD3-80AC-A9709E545398}" srcOrd="0" destOrd="0" presId="urn:microsoft.com/office/officeart/2005/8/layout/default"/>
    <dgm:cxn modelId="{86F46C60-92A7-46BA-A1B9-34EC06F2CA50}" srcId="{191C6E15-E328-42C4-971F-49EFC7224402}" destId="{E9B1C4E6-0A69-45A8-B2BF-6FC35A4D3447}" srcOrd="2" destOrd="0" parTransId="{68E57CFE-C2E0-4C96-B186-1498C99B1339}" sibTransId="{F6D2859F-3FD2-4206-8250-CF3AD4A90181}"/>
    <dgm:cxn modelId="{E04ACB63-21E4-4F37-B6B5-52CAD827C55D}" type="presOf" srcId="{191C6E15-E328-42C4-971F-49EFC7224402}" destId="{6F5BCC70-C4B0-4109-9641-17C89CFA9B2C}" srcOrd="0" destOrd="0" presId="urn:microsoft.com/office/officeart/2005/8/layout/default"/>
    <dgm:cxn modelId="{06D09C66-0BAB-4082-A92D-420A5B8F833D}" type="presOf" srcId="{AD663056-DB80-4FC8-9C59-08A47A098C9D}" destId="{026AC1CF-709D-452C-9F33-039A0B48A92C}" srcOrd="0" destOrd="0" presId="urn:microsoft.com/office/officeart/2005/8/layout/default"/>
    <dgm:cxn modelId="{E163AA52-065B-435F-A77B-B069F984ADB3}" type="presOf" srcId="{EFD8AB51-A3BB-4FFC-8762-0005F2915E3A}" destId="{05338589-2347-440A-867F-F792DEEAB9C6}" srcOrd="0" destOrd="0" presId="urn:microsoft.com/office/officeart/2005/8/layout/default"/>
    <dgm:cxn modelId="{E723AF7F-44C6-4558-A6C4-F3E6C2194A60}" srcId="{191C6E15-E328-42C4-971F-49EFC7224402}" destId="{EFD8AB51-A3BB-4FFC-8762-0005F2915E3A}" srcOrd="0" destOrd="0" parTransId="{89787574-C7D7-4D88-A73D-C63FD051A5C7}" sibTransId="{B5CCDE7B-9851-431E-BD1A-8FC93EA23EA3}"/>
    <dgm:cxn modelId="{F7AE5A87-7944-488A-B1FD-D4827E6DA033}" srcId="{191C6E15-E328-42C4-971F-49EFC7224402}" destId="{8D1514AB-895E-4170-8F41-C4AB729A74DE}" srcOrd="3" destOrd="0" parTransId="{1BECCD3F-487E-4720-B005-98FA34D5FF99}" sibTransId="{8F2452AA-E6A1-4662-9B33-43931B023E63}"/>
    <dgm:cxn modelId="{6BC2AED8-0C0C-49C7-BBB3-6C9DD30BD6F6}" srcId="{191C6E15-E328-42C4-971F-49EFC7224402}" destId="{AD663056-DB80-4FC8-9C59-08A47A098C9D}" srcOrd="1" destOrd="0" parTransId="{B777F042-B068-4F83-8094-2BD587C99F87}" sibTransId="{30066FCF-01CC-4EA7-8E7F-DFB1EE6A58E3}"/>
    <dgm:cxn modelId="{756A42D9-2FD2-465C-9612-235D75DAA1E6}" type="presOf" srcId="{8D1514AB-895E-4170-8F41-C4AB729A74DE}" destId="{4283B452-4A9F-471D-BE06-4FD2E2C7B898}" srcOrd="0" destOrd="0" presId="urn:microsoft.com/office/officeart/2005/8/layout/default"/>
    <dgm:cxn modelId="{57CB6FE1-8F0C-4A63-A269-8C523A65A67A}" type="presOf" srcId="{E9B1C4E6-0A69-45A8-B2BF-6FC35A4D3447}" destId="{404E8AA5-9DEA-4E91-A4E3-8D712F69951B}" srcOrd="0" destOrd="0" presId="urn:microsoft.com/office/officeart/2005/8/layout/default"/>
    <dgm:cxn modelId="{FAFD4BEF-1600-491A-89DB-80032FA1C293}" srcId="{191C6E15-E328-42C4-971F-49EFC7224402}" destId="{05BA48B1-FB61-44DE-8B73-DEEC8125FB9E}" srcOrd="4" destOrd="0" parTransId="{0DA6BB18-817A-47BF-A3CF-39393589FA2E}" sibTransId="{1446CA00-4A7C-4A15-B582-20F3CBE93E45}"/>
    <dgm:cxn modelId="{1C9DBB11-43F2-4773-A0E5-843F6BB0DCAF}" type="presParOf" srcId="{6F5BCC70-C4B0-4109-9641-17C89CFA9B2C}" destId="{05338589-2347-440A-867F-F792DEEAB9C6}" srcOrd="0" destOrd="0" presId="urn:microsoft.com/office/officeart/2005/8/layout/default"/>
    <dgm:cxn modelId="{34A9C93B-0462-44A9-8387-0DD8937AE0A7}" type="presParOf" srcId="{6F5BCC70-C4B0-4109-9641-17C89CFA9B2C}" destId="{6997EA73-6434-473C-A7F6-10248A505259}" srcOrd="1" destOrd="0" presId="urn:microsoft.com/office/officeart/2005/8/layout/default"/>
    <dgm:cxn modelId="{668E2AF5-8238-4922-80CE-A742DB4AABA7}" type="presParOf" srcId="{6F5BCC70-C4B0-4109-9641-17C89CFA9B2C}" destId="{026AC1CF-709D-452C-9F33-039A0B48A92C}" srcOrd="2" destOrd="0" presId="urn:microsoft.com/office/officeart/2005/8/layout/default"/>
    <dgm:cxn modelId="{D47083F9-3ED6-4A0D-87F1-F7A8132803E7}" type="presParOf" srcId="{6F5BCC70-C4B0-4109-9641-17C89CFA9B2C}" destId="{1411F613-4338-4CB7-9DB1-BCBF322BF0F2}" srcOrd="3" destOrd="0" presId="urn:microsoft.com/office/officeart/2005/8/layout/default"/>
    <dgm:cxn modelId="{8A1F9AD1-100A-4D3F-8044-EB81F0AF94AD}" type="presParOf" srcId="{6F5BCC70-C4B0-4109-9641-17C89CFA9B2C}" destId="{404E8AA5-9DEA-4E91-A4E3-8D712F69951B}" srcOrd="4" destOrd="0" presId="urn:microsoft.com/office/officeart/2005/8/layout/default"/>
    <dgm:cxn modelId="{5B293602-65E0-48F5-8F1D-DF032EB70B1E}" type="presParOf" srcId="{6F5BCC70-C4B0-4109-9641-17C89CFA9B2C}" destId="{75B9268A-AA79-4B10-8AC1-68766F443A4A}" srcOrd="5" destOrd="0" presId="urn:microsoft.com/office/officeart/2005/8/layout/default"/>
    <dgm:cxn modelId="{14B7D093-6240-40B4-BE1B-87A160B347E6}" type="presParOf" srcId="{6F5BCC70-C4B0-4109-9641-17C89CFA9B2C}" destId="{4283B452-4A9F-471D-BE06-4FD2E2C7B898}" srcOrd="6" destOrd="0" presId="urn:microsoft.com/office/officeart/2005/8/layout/default"/>
    <dgm:cxn modelId="{C33110CE-A8A6-427D-93E5-470263EDEFEF}" type="presParOf" srcId="{6F5BCC70-C4B0-4109-9641-17C89CFA9B2C}" destId="{D4EAAFC8-9AF4-4446-B648-405CC7549C2C}" srcOrd="7" destOrd="0" presId="urn:microsoft.com/office/officeart/2005/8/layout/default"/>
    <dgm:cxn modelId="{E92EF8F7-7EC8-4197-9725-54FFC6B84C49}" type="presParOf" srcId="{6F5BCC70-C4B0-4109-9641-17C89CFA9B2C}" destId="{69F9E688-B73F-4BD3-80AC-A9709E545398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7F0DC1-A1B3-4432-95DF-2A6174AC2F09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399B53-6E70-402C-81D5-BCA9D91ABFD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Passwords</a:t>
          </a:r>
        </a:p>
      </dgm:t>
    </dgm:pt>
    <dgm:pt modelId="{92F9F7EC-7D8C-4DA0-BB21-53E3C8F25181}" type="parTrans" cxnId="{70B781AF-FA55-4FF9-BFD1-531DF703FD84}">
      <dgm:prSet/>
      <dgm:spPr/>
      <dgm:t>
        <a:bodyPr/>
        <a:lstStyle/>
        <a:p>
          <a:endParaRPr lang="en-US"/>
        </a:p>
      </dgm:t>
    </dgm:pt>
    <dgm:pt modelId="{C3434C0E-6210-4A57-B443-8F20A57D81A4}" type="sibTrans" cxnId="{70B781AF-FA55-4FF9-BFD1-531DF703FD84}">
      <dgm:prSet/>
      <dgm:spPr/>
      <dgm:t>
        <a:bodyPr/>
        <a:lstStyle/>
        <a:p>
          <a:endParaRPr lang="en-US"/>
        </a:p>
      </dgm:t>
    </dgm:pt>
    <dgm:pt modelId="{22CA3ADB-398D-4C4C-993D-F39C59BE09F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Multi-Factor Authentication</a:t>
          </a:r>
        </a:p>
      </dgm:t>
    </dgm:pt>
    <dgm:pt modelId="{F874F683-FD8C-4D18-A7BA-074EFA49A8C1}" type="parTrans" cxnId="{D0A83ACE-AFD6-4FCF-827A-8CCBC19E0174}">
      <dgm:prSet/>
      <dgm:spPr/>
      <dgm:t>
        <a:bodyPr/>
        <a:lstStyle/>
        <a:p>
          <a:endParaRPr lang="en-US"/>
        </a:p>
      </dgm:t>
    </dgm:pt>
    <dgm:pt modelId="{160E88F8-DBA3-4AB2-BA61-3EB2C2D8AF8F}" type="sibTrans" cxnId="{D0A83ACE-AFD6-4FCF-827A-8CCBC19E0174}">
      <dgm:prSet/>
      <dgm:spPr/>
      <dgm:t>
        <a:bodyPr/>
        <a:lstStyle/>
        <a:p>
          <a:endParaRPr lang="en-US"/>
        </a:p>
      </dgm:t>
    </dgm:pt>
    <dgm:pt modelId="{714D6A38-2916-462F-93CE-422C9811D649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Security Questions</a:t>
          </a:r>
        </a:p>
      </dgm:t>
    </dgm:pt>
    <dgm:pt modelId="{D2F78396-6A50-4078-9BA7-FB5AE285900E}" type="parTrans" cxnId="{E719C708-45A2-4F2E-A62B-8CCF9310F39D}">
      <dgm:prSet/>
      <dgm:spPr/>
      <dgm:t>
        <a:bodyPr/>
        <a:lstStyle/>
        <a:p>
          <a:endParaRPr lang="en-US"/>
        </a:p>
      </dgm:t>
    </dgm:pt>
    <dgm:pt modelId="{CCF043F9-88A4-4BEC-845E-7EFD884D3428}" type="sibTrans" cxnId="{E719C708-45A2-4F2E-A62B-8CCF9310F39D}">
      <dgm:prSet/>
      <dgm:spPr/>
      <dgm:t>
        <a:bodyPr/>
        <a:lstStyle/>
        <a:p>
          <a:endParaRPr lang="en-US"/>
        </a:p>
      </dgm:t>
    </dgm:pt>
    <dgm:pt modelId="{E4E11EE7-722A-4EB3-8753-3CA501AB2B53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Phishing</a:t>
          </a:r>
        </a:p>
      </dgm:t>
    </dgm:pt>
    <dgm:pt modelId="{A01A4E04-D89D-402A-93BB-01DCCB5917A0}" type="parTrans" cxnId="{BCCC9A27-B29A-466F-BCF3-DE960763EC58}">
      <dgm:prSet/>
      <dgm:spPr/>
      <dgm:t>
        <a:bodyPr/>
        <a:lstStyle/>
        <a:p>
          <a:endParaRPr lang="en-US"/>
        </a:p>
      </dgm:t>
    </dgm:pt>
    <dgm:pt modelId="{F7301C1C-40A5-4692-8387-03555730007C}" type="sibTrans" cxnId="{BCCC9A27-B29A-466F-BCF3-DE960763EC58}">
      <dgm:prSet/>
      <dgm:spPr/>
      <dgm:t>
        <a:bodyPr/>
        <a:lstStyle/>
        <a:p>
          <a:endParaRPr lang="en-US"/>
        </a:p>
      </dgm:t>
    </dgm:pt>
    <dgm:pt modelId="{DD48BC77-5081-41C1-84E3-80B57439ED96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Malware Prevention</a:t>
          </a:r>
        </a:p>
      </dgm:t>
    </dgm:pt>
    <dgm:pt modelId="{CED5EC74-2CE3-4910-A23D-F613BE7305A1}" type="parTrans" cxnId="{D0A13610-40F9-47FB-9FF6-42C62B355D49}">
      <dgm:prSet/>
      <dgm:spPr/>
      <dgm:t>
        <a:bodyPr/>
        <a:lstStyle/>
        <a:p>
          <a:endParaRPr lang="en-US"/>
        </a:p>
      </dgm:t>
    </dgm:pt>
    <dgm:pt modelId="{654D6CC9-6B36-4F04-9053-975563231E47}" type="sibTrans" cxnId="{D0A13610-40F9-47FB-9FF6-42C62B355D49}">
      <dgm:prSet/>
      <dgm:spPr/>
      <dgm:t>
        <a:bodyPr/>
        <a:lstStyle/>
        <a:p>
          <a:endParaRPr lang="en-US"/>
        </a:p>
      </dgm:t>
    </dgm:pt>
    <dgm:pt modelId="{21F9CE5B-0303-4699-B5CC-A4D8D5E7227E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Website Trustworthiness</a:t>
          </a:r>
        </a:p>
      </dgm:t>
    </dgm:pt>
    <dgm:pt modelId="{B64BC641-D976-4539-A9F4-C99054A284C7}" type="parTrans" cxnId="{80B511D1-C32D-4AEC-B414-166C9B88E1E9}">
      <dgm:prSet/>
      <dgm:spPr/>
      <dgm:t>
        <a:bodyPr/>
        <a:lstStyle/>
        <a:p>
          <a:endParaRPr lang="en-US"/>
        </a:p>
      </dgm:t>
    </dgm:pt>
    <dgm:pt modelId="{80A49BB4-BFF5-47CA-880C-7878602E1120}" type="sibTrans" cxnId="{80B511D1-C32D-4AEC-B414-166C9B88E1E9}">
      <dgm:prSet/>
      <dgm:spPr/>
      <dgm:t>
        <a:bodyPr/>
        <a:lstStyle/>
        <a:p>
          <a:endParaRPr lang="en-US"/>
        </a:p>
      </dgm:t>
    </dgm:pt>
    <dgm:pt modelId="{C5D201D3-CB1D-42A7-9C2A-A8D3F2708508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Data Storage</a:t>
          </a:r>
        </a:p>
      </dgm:t>
    </dgm:pt>
    <dgm:pt modelId="{72C9A8C2-9FAE-43EF-947B-8C4F9637B693}" type="parTrans" cxnId="{B3A3C189-2F64-41C8-B65D-3F132C027E29}">
      <dgm:prSet/>
      <dgm:spPr/>
      <dgm:t>
        <a:bodyPr/>
        <a:lstStyle/>
        <a:p>
          <a:endParaRPr lang="en-US"/>
        </a:p>
      </dgm:t>
    </dgm:pt>
    <dgm:pt modelId="{E4EA9E19-74C9-4B61-8874-E49253C579D2}" type="sibTrans" cxnId="{B3A3C189-2F64-41C8-B65D-3F132C027E29}">
      <dgm:prSet/>
      <dgm:spPr/>
      <dgm:t>
        <a:bodyPr/>
        <a:lstStyle/>
        <a:p>
          <a:endParaRPr lang="en-US"/>
        </a:p>
      </dgm:t>
    </dgm:pt>
    <dgm:pt modelId="{000F2DBE-5360-4346-A165-106ABEFCC8B1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Mobile Devices</a:t>
          </a:r>
        </a:p>
      </dgm:t>
    </dgm:pt>
    <dgm:pt modelId="{7D78A36F-1F5C-4AA0-990B-001F182EA940}" type="parTrans" cxnId="{0CD841F3-4ED7-4EF1-95FD-3CC9E52371A5}">
      <dgm:prSet/>
      <dgm:spPr/>
      <dgm:t>
        <a:bodyPr/>
        <a:lstStyle/>
        <a:p>
          <a:endParaRPr lang="en-US"/>
        </a:p>
      </dgm:t>
    </dgm:pt>
    <dgm:pt modelId="{4ACA6A6F-ABF5-4D10-ACEE-733C31B83DCF}" type="sibTrans" cxnId="{0CD841F3-4ED7-4EF1-95FD-3CC9E52371A5}">
      <dgm:prSet/>
      <dgm:spPr/>
      <dgm:t>
        <a:bodyPr/>
        <a:lstStyle/>
        <a:p>
          <a:endParaRPr lang="en-US"/>
        </a:p>
      </dgm:t>
    </dgm:pt>
    <dgm:pt modelId="{3A4B3749-9602-475E-9D8A-144F5A2DB1C6}" type="pres">
      <dgm:prSet presAssocID="{817F0DC1-A1B3-4432-95DF-2A6174AC2F09}" presName="Name0" presStyleCnt="0">
        <dgm:presLayoutVars>
          <dgm:dir/>
          <dgm:resizeHandles val="exact"/>
        </dgm:presLayoutVars>
      </dgm:prSet>
      <dgm:spPr/>
    </dgm:pt>
    <dgm:pt modelId="{24AFF2A9-BC3F-4019-A497-28A060E40142}" type="pres">
      <dgm:prSet presAssocID="{8B399B53-6E70-402C-81D5-BCA9D91ABFD5}" presName="compNode" presStyleCnt="0"/>
      <dgm:spPr/>
    </dgm:pt>
    <dgm:pt modelId="{AC701608-D015-49FD-A060-C5682D7F4418}" type="pres">
      <dgm:prSet presAssocID="{8B399B53-6E70-402C-81D5-BCA9D91ABFD5}" presName="pictRect" presStyleLbl="node1" presStyleIdx="0" presStyleCnt="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</dgm:pt>
    <dgm:pt modelId="{C9242B96-0D10-4C3E-95E6-EAC3E6036257}" type="pres">
      <dgm:prSet presAssocID="{8B399B53-6E70-402C-81D5-BCA9D91ABFD5}" presName="textRect" presStyleLbl="revTx" presStyleIdx="0" presStyleCnt="8">
        <dgm:presLayoutVars>
          <dgm:bulletEnabled val="1"/>
        </dgm:presLayoutVars>
      </dgm:prSet>
      <dgm:spPr/>
    </dgm:pt>
    <dgm:pt modelId="{CE8750F7-98C5-4F6F-902D-3CCCE9BB8AC8}" type="pres">
      <dgm:prSet presAssocID="{C3434C0E-6210-4A57-B443-8F20A57D81A4}" presName="sibTrans" presStyleLbl="sibTrans2D1" presStyleIdx="0" presStyleCnt="0"/>
      <dgm:spPr/>
    </dgm:pt>
    <dgm:pt modelId="{21269419-4569-480D-92D9-33E296F4048C}" type="pres">
      <dgm:prSet presAssocID="{22CA3ADB-398D-4C4C-993D-F39C59BE09F6}" presName="compNode" presStyleCnt="0"/>
      <dgm:spPr/>
    </dgm:pt>
    <dgm:pt modelId="{DA19BCDD-8283-47E0-8413-47E50F3C7C2D}" type="pres">
      <dgm:prSet presAssocID="{22CA3ADB-398D-4C4C-993D-F39C59BE09F6}" presName="pictRect" presStyleLbl="node1" presStyleIdx="1" presStyleCnt="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</dgm:pt>
    <dgm:pt modelId="{36E9EA32-A1A3-44C7-9946-B76AEC50D098}" type="pres">
      <dgm:prSet presAssocID="{22CA3ADB-398D-4C4C-993D-F39C59BE09F6}" presName="textRect" presStyleLbl="revTx" presStyleIdx="1" presStyleCnt="8">
        <dgm:presLayoutVars>
          <dgm:bulletEnabled val="1"/>
        </dgm:presLayoutVars>
      </dgm:prSet>
      <dgm:spPr/>
    </dgm:pt>
    <dgm:pt modelId="{DC68752C-FA08-4CCA-9C16-62DB9DA0ABDD}" type="pres">
      <dgm:prSet presAssocID="{160E88F8-DBA3-4AB2-BA61-3EB2C2D8AF8F}" presName="sibTrans" presStyleLbl="sibTrans2D1" presStyleIdx="0" presStyleCnt="0"/>
      <dgm:spPr/>
    </dgm:pt>
    <dgm:pt modelId="{88C3825B-F005-4799-B1C6-A9F30FC4D4E8}" type="pres">
      <dgm:prSet presAssocID="{714D6A38-2916-462F-93CE-422C9811D649}" presName="compNode" presStyleCnt="0"/>
      <dgm:spPr/>
    </dgm:pt>
    <dgm:pt modelId="{A6B6842B-A649-4209-88E5-F1D5D8155400}" type="pres">
      <dgm:prSet presAssocID="{714D6A38-2916-462F-93CE-422C9811D649}" presName="pictRect" presStyleLbl="nod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3C23F3F9-757D-40A3-A195-B5309D33DAA1}" type="pres">
      <dgm:prSet presAssocID="{714D6A38-2916-462F-93CE-422C9811D649}" presName="textRect" presStyleLbl="revTx" presStyleIdx="2" presStyleCnt="8">
        <dgm:presLayoutVars>
          <dgm:bulletEnabled val="1"/>
        </dgm:presLayoutVars>
      </dgm:prSet>
      <dgm:spPr/>
    </dgm:pt>
    <dgm:pt modelId="{9B94137E-BA46-48B9-8D20-C69F266A328D}" type="pres">
      <dgm:prSet presAssocID="{CCF043F9-88A4-4BEC-845E-7EFD884D3428}" presName="sibTrans" presStyleLbl="sibTrans2D1" presStyleIdx="0" presStyleCnt="0"/>
      <dgm:spPr/>
    </dgm:pt>
    <dgm:pt modelId="{7457F6BF-7F35-4993-AD41-6D558C28EC16}" type="pres">
      <dgm:prSet presAssocID="{E4E11EE7-722A-4EB3-8753-3CA501AB2B53}" presName="compNode" presStyleCnt="0"/>
      <dgm:spPr/>
    </dgm:pt>
    <dgm:pt modelId="{8176046C-9E58-4BE5-89A6-96CCD213716E}" type="pres">
      <dgm:prSet presAssocID="{E4E11EE7-722A-4EB3-8753-3CA501AB2B53}" presName="pictRect" presStyleLbl="node1" presStyleIdx="3" presStyleCnt="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510F1EFF-EC84-4951-AC16-139D81C8B797}" type="pres">
      <dgm:prSet presAssocID="{E4E11EE7-722A-4EB3-8753-3CA501AB2B53}" presName="textRect" presStyleLbl="revTx" presStyleIdx="3" presStyleCnt="8">
        <dgm:presLayoutVars>
          <dgm:bulletEnabled val="1"/>
        </dgm:presLayoutVars>
      </dgm:prSet>
      <dgm:spPr/>
    </dgm:pt>
    <dgm:pt modelId="{AE7E43C4-F6E0-443C-B030-79C6193B02D3}" type="pres">
      <dgm:prSet presAssocID="{F7301C1C-40A5-4692-8387-03555730007C}" presName="sibTrans" presStyleLbl="sibTrans2D1" presStyleIdx="0" presStyleCnt="0"/>
      <dgm:spPr/>
    </dgm:pt>
    <dgm:pt modelId="{4890BECB-3E90-4CCE-80E1-B56B2E78ED43}" type="pres">
      <dgm:prSet presAssocID="{DD48BC77-5081-41C1-84E3-80B57439ED96}" presName="compNode" presStyleCnt="0"/>
      <dgm:spPr/>
    </dgm:pt>
    <dgm:pt modelId="{72D5569D-9CDE-46E3-8CE5-3C39392584BE}" type="pres">
      <dgm:prSet presAssocID="{DD48BC77-5081-41C1-84E3-80B57439ED96}" presName="pictRect" presStyleLbl="node1" presStyleIdx="4" presStyleCnt="8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030EB13C-3CB8-475E-91A3-92C3489D65E3}" type="pres">
      <dgm:prSet presAssocID="{DD48BC77-5081-41C1-84E3-80B57439ED96}" presName="textRect" presStyleLbl="revTx" presStyleIdx="4" presStyleCnt="8">
        <dgm:presLayoutVars>
          <dgm:bulletEnabled val="1"/>
        </dgm:presLayoutVars>
      </dgm:prSet>
      <dgm:spPr/>
    </dgm:pt>
    <dgm:pt modelId="{84395EDD-6425-412D-9AAC-4DCCCAC2B582}" type="pres">
      <dgm:prSet presAssocID="{654D6CC9-6B36-4F04-9053-975563231E47}" presName="sibTrans" presStyleLbl="sibTrans2D1" presStyleIdx="0" presStyleCnt="0"/>
      <dgm:spPr/>
    </dgm:pt>
    <dgm:pt modelId="{68BCAF34-5AC5-4846-8B3C-B51833F4FA31}" type="pres">
      <dgm:prSet presAssocID="{21F9CE5B-0303-4699-B5CC-A4D8D5E7227E}" presName="compNode" presStyleCnt="0"/>
      <dgm:spPr/>
    </dgm:pt>
    <dgm:pt modelId="{C2369973-823A-46FD-B162-50C0A60C4178}" type="pres">
      <dgm:prSet presAssocID="{21F9CE5B-0303-4699-B5CC-A4D8D5E7227E}" presName="pictRect" presStyleLbl="node1" presStyleIdx="5" presStyleCnt="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EB6B2A3F-7597-4162-966A-6FAE06DDC429}" type="pres">
      <dgm:prSet presAssocID="{21F9CE5B-0303-4699-B5CC-A4D8D5E7227E}" presName="textRect" presStyleLbl="revTx" presStyleIdx="5" presStyleCnt="8">
        <dgm:presLayoutVars>
          <dgm:bulletEnabled val="1"/>
        </dgm:presLayoutVars>
      </dgm:prSet>
      <dgm:spPr/>
    </dgm:pt>
    <dgm:pt modelId="{05C438B8-7FB4-456F-91DB-028797C1A2AA}" type="pres">
      <dgm:prSet presAssocID="{80A49BB4-BFF5-47CA-880C-7878602E1120}" presName="sibTrans" presStyleLbl="sibTrans2D1" presStyleIdx="0" presStyleCnt="0"/>
      <dgm:spPr/>
    </dgm:pt>
    <dgm:pt modelId="{67A863AB-9B72-4371-B373-016DA77DE30D}" type="pres">
      <dgm:prSet presAssocID="{C5D201D3-CB1D-42A7-9C2A-A8D3F2708508}" presName="compNode" presStyleCnt="0"/>
      <dgm:spPr/>
    </dgm:pt>
    <dgm:pt modelId="{84B874A1-146A-4084-8E1F-0AA8813B35C7}" type="pres">
      <dgm:prSet presAssocID="{C5D201D3-CB1D-42A7-9C2A-A8D3F2708508}" presName="pictRect" presStyleLbl="nod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4152C114-42A8-4DC6-A612-3919F1313F7A}" type="pres">
      <dgm:prSet presAssocID="{C5D201D3-CB1D-42A7-9C2A-A8D3F2708508}" presName="textRect" presStyleLbl="revTx" presStyleIdx="6" presStyleCnt="8">
        <dgm:presLayoutVars>
          <dgm:bulletEnabled val="1"/>
        </dgm:presLayoutVars>
      </dgm:prSet>
      <dgm:spPr/>
    </dgm:pt>
    <dgm:pt modelId="{0F2E3084-6B3A-4B7C-BAC2-68C582ED87C0}" type="pres">
      <dgm:prSet presAssocID="{E4EA9E19-74C9-4B61-8874-E49253C579D2}" presName="sibTrans" presStyleLbl="sibTrans2D1" presStyleIdx="0" presStyleCnt="0"/>
      <dgm:spPr/>
    </dgm:pt>
    <dgm:pt modelId="{F245D308-E40C-44B4-BAF6-522AA5FE97CB}" type="pres">
      <dgm:prSet presAssocID="{000F2DBE-5360-4346-A165-106ABEFCC8B1}" presName="compNode" presStyleCnt="0"/>
      <dgm:spPr/>
    </dgm:pt>
    <dgm:pt modelId="{F047DEA2-096D-46F8-A925-9BEA8520AD0B}" type="pres">
      <dgm:prSet presAssocID="{000F2DBE-5360-4346-A165-106ABEFCC8B1}" presName="pictRect" presStyleLbl="node1" presStyleIdx="7" presStyleCnt="8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</dgm:pt>
    <dgm:pt modelId="{46BB04C9-747A-4E62-9BB8-534C89C904B8}" type="pres">
      <dgm:prSet presAssocID="{000F2DBE-5360-4346-A165-106ABEFCC8B1}" presName="textRect" presStyleLbl="revTx" presStyleIdx="7" presStyleCnt="8">
        <dgm:presLayoutVars>
          <dgm:bulletEnabled val="1"/>
        </dgm:presLayoutVars>
      </dgm:prSet>
      <dgm:spPr/>
    </dgm:pt>
  </dgm:ptLst>
  <dgm:cxnLst>
    <dgm:cxn modelId="{E719C708-45A2-4F2E-A62B-8CCF9310F39D}" srcId="{817F0DC1-A1B3-4432-95DF-2A6174AC2F09}" destId="{714D6A38-2916-462F-93CE-422C9811D649}" srcOrd="2" destOrd="0" parTransId="{D2F78396-6A50-4078-9BA7-FB5AE285900E}" sibTransId="{CCF043F9-88A4-4BEC-845E-7EFD884D3428}"/>
    <dgm:cxn modelId="{D0A13610-40F9-47FB-9FF6-42C62B355D49}" srcId="{817F0DC1-A1B3-4432-95DF-2A6174AC2F09}" destId="{DD48BC77-5081-41C1-84E3-80B57439ED96}" srcOrd="4" destOrd="0" parTransId="{CED5EC74-2CE3-4910-A23D-F613BE7305A1}" sibTransId="{654D6CC9-6B36-4F04-9053-975563231E47}"/>
    <dgm:cxn modelId="{EDB46D1C-B2CA-43E9-9465-4A037B6F989B}" type="presOf" srcId="{80A49BB4-BFF5-47CA-880C-7878602E1120}" destId="{05C438B8-7FB4-456F-91DB-028797C1A2AA}" srcOrd="0" destOrd="0" presId="urn:microsoft.com/office/officeart/2005/8/layout/pList1"/>
    <dgm:cxn modelId="{80BA7E21-3E30-4CB4-8539-CB69D85576E3}" type="presOf" srcId="{F7301C1C-40A5-4692-8387-03555730007C}" destId="{AE7E43C4-F6E0-443C-B030-79C6193B02D3}" srcOrd="0" destOrd="0" presId="urn:microsoft.com/office/officeart/2005/8/layout/pList1"/>
    <dgm:cxn modelId="{BCCC9A27-B29A-466F-BCF3-DE960763EC58}" srcId="{817F0DC1-A1B3-4432-95DF-2A6174AC2F09}" destId="{E4E11EE7-722A-4EB3-8753-3CA501AB2B53}" srcOrd="3" destOrd="0" parTransId="{A01A4E04-D89D-402A-93BB-01DCCB5917A0}" sibTransId="{F7301C1C-40A5-4692-8387-03555730007C}"/>
    <dgm:cxn modelId="{2E553E61-CA2B-4F38-B4A1-BA624AA6A7C3}" type="presOf" srcId="{000F2DBE-5360-4346-A165-106ABEFCC8B1}" destId="{46BB04C9-747A-4E62-9BB8-534C89C904B8}" srcOrd="0" destOrd="0" presId="urn:microsoft.com/office/officeart/2005/8/layout/pList1"/>
    <dgm:cxn modelId="{5A133142-F52C-4D99-828B-33C196DF8CF5}" type="presOf" srcId="{817F0DC1-A1B3-4432-95DF-2A6174AC2F09}" destId="{3A4B3749-9602-475E-9D8A-144F5A2DB1C6}" srcOrd="0" destOrd="0" presId="urn:microsoft.com/office/officeart/2005/8/layout/pList1"/>
    <dgm:cxn modelId="{7318D045-8B6F-42F5-B673-1E9A3F979D5F}" type="presOf" srcId="{E4E11EE7-722A-4EB3-8753-3CA501AB2B53}" destId="{510F1EFF-EC84-4951-AC16-139D81C8B797}" srcOrd="0" destOrd="0" presId="urn:microsoft.com/office/officeart/2005/8/layout/pList1"/>
    <dgm:cxn modelId="{F1545C56-0B7B-4C53-AF51-AB34D5DE8819}" type="presOf" srcId="{22CA3ADB-398D-4C4C-993D-F39C59BE09F6}" destId="{36E9EA32-A1A3-44C7-9946-B76AEC50D098}" srcOrd="0" destOrd="0" presId="urn:microsoft.com/office/officeart/2005/8/layout/pList1"/>
    <dgm:cxn modelId="{4E342B86-830D-4B1A-AE0B-432E14BA4FF1}" type="presOf" srcId="{8B399B53-6E70-402C-81D5-BCA9D91ABFD5}" destId="{C9242B96-0D10-4C3E-95E6-EAC3E6036257}" srcOrd="0" destOrd="0" presId="urn:microsoft.com/office/officeart/2005/8/layout/pList1"/>
    <dgm:cxn modelId="{B3A3C189-2F64-41C8-B65D-3F132C027E29}" srcId="{817F0DC1-A1B3-4432-95DF-2A6174AC2F09}" destId="{C5D201D3-CB1D-42A7-9C2A-A8D3F2708508}" srcOrd="6" destOrd="0" parTransId="{72C9A8C2-9FAE-43EF-947B-8C4F9637B693}" sibTransId="{E4EA9E19-74C9-4B61-8874-E49253C579D2}"/>
    <dgm:cxn modelId="{CC64028A-4B3F-48DB-9996-8EFC9567BB66}" type="presOf" srcId="{654D6CC9-6B36-4F04-9053-975563231E47}" destId="{84395EDD-6425-412D-9AAC-4DCCCAC2B582}" srcOrd="0" destOrd="0" presId="urn:microsoft.com/office/officeart/2005/8/layout/pList1"/>
    <dgm:cxn modelId="{E18CBA8B-43E3-4715-BF5F-6D550C4C1DDB}" type="presOf" srcId="{E4EA9E19-74C9-4B61-8874-E49253C579D2}" destId="{0F2E3084-6B3A-4B7C-BAC2-68C582ED87C0}" srcOrd="0" destOrd="0" presId="urn:microsoft.com/office/officeart/2005/8/layout/pList1"/>
    <dgm:cxn modelId="{B4720EAD-D7FC-45A2-8F0F-D5A1253C5D1C}" type="presOf" srcId="{DD48BC77-5081-41C1-84E3-80B57439ED96}" destId="{030EB13C-3CB8-475E-91A3-92C3489D65E3}" srcOrd="0" destOrd="0" presId="urn:microsoft.com/office/officeart/2005/8/layout/pList1"/>
    <dgm:cxn modelId="{70B781AF-FA55-4FF9-BFD1-531DF703FD84}" srcId="{817F0DC1-A1B3-4432-95DF-2A6174AC2F09}" destId="{8B399B53-6E70-402C-81D5-BCA9D91ABFD5}" srcOrd="0" destOrd="0" parTransId="{92F9F7EC-7D8C-4DA0-BB21-53E3C8F25181}" sibTransId="{C3434C0E-6210-4A57-B443-8F20A57D81A4}"/>
    <dgm:cxn modelId="{307770B7-7D34-4811-9CC3-E50A2B5F7425}" type="presOf" srcId="{160E88F8-DBA3-4AB2-BA61-3EB2C2D8AF8F}" destId="{DC68752C-FA08-4CCA-9C16-62DB9DA0ABDD}" srcOrd="0" destOrd="0" presId="urn:microsoft.com/office/officeart/2005/8/layout/pList1"/>
    <dgm:cxn modelId="{F90D3AC5-9BC3-4A83-B163-F689062CEA44}" type="presOf" srcId="{21F9CE5B-0303-4699-B5CC-A4D8D5E7227E}" destId="{EB6B2A3F-7597-4162-966A-6FAE06DDC429}" srcOrd="0" destOrd="0" presId="urn:microsoft.com/office/officeart/2005/8/layout/pList1"/>
    <dgm:cxn modelId="{BF1E73CA-5CB3-4D4B-B5B6-B3D0CCDB7A48}" type="presOf" srcId="{C3434C0E-6210-4A57-B443-8F20A57D81A4}" destId="{CE8750F7-98C5-4F6F-902D-3CCCE9BB8AC8}" srcOrd="0" destOrd="0" presId="urn:microsoft.com/office/officeart/2005/8/layout/pList1"/>
    <dgm:cxn modelId="{26424DCC-95E0-4F9B-8CC3-53CEB2CC2E43}" type="presOf" srcId="{C5D201D3-CB1D-42A7-9C2A-A8D3F2708508}" destId="{4152C114-42A8-4DC6-A612-3919F1313F7A}" srcOrd="0" destOrd="0" presId="urn:microsoft.com/office/officeart/2005/8/layout/pList1"/>
    <dgm:cxn modelId="{1D9D64CD-2A9A-47AE-A35D-61EE4280DCB8}" type="presOf" srcId="{CCF043F9-88A4-4BEC-845E-7EFD884D3428}" destId="{9B94137E-BA46-48B9-8D20-C69F266A328D}" srcOrd="0" destOrd="0" presId="urn:microsoft.com/office/officeart/2005/8/layout/pList1"/>
    <dgm:cxn modelId="{D0A83ACE-AFD6-4FCF-827A-8CCBC19E0174}" srcId="{817F0DC1-A1B3-4432-95DF-2A6174AC2F09}" destId="{22CA3ADB-398D-4C4C-993D-F39C59BE09F6}" srcOrd="1" destOrd="0" parTransId="{F874F683-FD8C-4D18-A7BA-074EFA49A8C1}" sibTransId="{160E88F8-DBA3-4AB2-BA61-3EB2C2D8AF8F}"/>
    <dgm:cxn modelId="{80B511D1-C32D-4AEC-B414-166C9B88E1E9}" srcId="{817F0DC1-A1B3-4432-95DF-2A6174AC2F09}" destId="{21F9CE5B-0303-4699-B5CC-A4D8D5E7227E}" srcOrd="5" destOrd="0" parTransId="{B64BC641-D976-4539-A9F4-C99054A284C7}" sibTransId="{80A49BB4-BFF5-47CA-880C-7878602E1120}"/>
    <dgm:cxn modelId="{A92943D1-78F3-4A15-B887-F9B75BC6039A}" type="presOf" srcId="{714D6A38-2916-462F-93CE-422C9811D649}" destId="{3C23F3F9-757D-40A3-A195-B5309D33DAA1}" srcOrd="0" destOrd="0" presId="urn:microsoft.com/office/officeart/2005/8/layout/pList1"/>
    <dgm:cxn modelId="{0CD841F3-4ED7-4EF1-95FD-3CC9E52371A5}" srcId="{817F0DC1-A1B3-4432-95DF-2A6174AC2F09}" destId="{000F2DBE-5360-4346-A165-106ABEFCC8B1}" srcOrd="7" destOrd="0" parTransId="{7D78A36F-1F5C-4AA0-990B-001F182EA940}" sibTransId="{4ACA6A6F-ABF5-4D10-ACEE-733C31B83DCF}"/>
    <dgm:cxn modelId="{9CA3E23A-CF6E-417F-A3FD-9C4BB5D43277}" type="presParOf" srcId="{3A4B3749-9602-475E-9D8A-144F5A2DB1C6}" destId="{24AFF2A9-BC3F-4019-A497-28A060E40142}" srcOrd="0" destOrd="0" presId="urn:microsoft.com/office/officeart/2005/8/layout/pList1"/>
    <dgm:cxn modelId="{AA433144-868A-4B50-B990-3378458C8449}" type="presParOf" srcId="{24AFF2A9-BC3F-4019-A497-28A060E40142}" destId="{AC701608-D015-49FD-A060-C5682D7F4418}" srcOrd="0" destOrd="0" presId="urn:microsoft.com/office/officeart/2005/8/layout/pList1"/>
    <dgm:cxn modelId="{00E54A69-022F-458D-82D4-EE5994EC133E}" type="presParOf" srcId="{24AFF2A9-BC3F-4019-A497-28A060E40142}" destId="{C9242B96-0D10-4C3E-95E6-EAC3E6036257}" srcOrd="1" destOrd="0" presId="urn:microsoft.com/office/officeart/2005/8/layout/pList1"/>
    <dgm:cxn modelId="{F3C3987E-57E0-4893-A802-C17AB2EBAB71}" type="presParOf" srcId="{3A4B3749-9602-475E-9D8A-144F5A2DB1C6}" destId="{CE8750F7-98C5-4F6F-902D-3CCCE9BB8AC8}" srcOrd="1" destOrd="0" presId="urn:microsoft.com/office/officeart/2005/8/layout/pList1"/>
    <dgm:cxn modelId="{E83C6819-0CF2-4143-8DFE-369393BAA285}" type="presParOf" srcId="{3A4B3749-9602-475E-9D8A-144F5A2DB1C6}" destId="{21269419-4569-480D-92D9-33E296F4048C}" srcOrd="2" destOrd="0" presId="urn:microsoft.com/office/officeart/2005/8/layout/pList1"/>
    <dgm:cxn modelId="{07BE2C67-85C5-4B9C-873A-D7FAD127690C}" type="presParOf" srcId="{21269419-4569-480D-92D9-33E296F4048C}" destId="{DA19BCDD-8283-47E0-8413-47E50F3C7C2D}" srcOrd="0" destOrd="0" presId="urn:microsoft.com/office/officeart/2005/8/layout/pList1"/>
    <dgm:cxn modelId="{E054453F-DB5B-4486-A722-3265E8C04EE6}" type="presParOf" srcId="{21269419-4569-480D-92D9-33E296F4048C}" destId="{36E9EA32-A1A3-44C7-9946-B76AEC50D098}" srcOrd="1" destOrd="0" presId="urn:microsoft.com/office/officeart/2005/8/layout/pList1"/>
    <dgm:cxn modelId="{A76B355A-30EC-4611-8A3D-BC34889D5AD0}" type="presParOf" srcId="{3A4B3749-9602-475E-9D8A-144F5A2DB1C6}" destId="{DC68752C-FA08-4CCA-9C16-62DB9DA0ABDD}" srcOrd="3" destOrd="0" presId="urn:microsoft.com/office/officeart/2005/8/layout/pList1"/>
    <dgm:cxn modelId="{8B3B5131-85AA-4571-9060-34C63CB91E63}" type="presParOf" srcId="{3A4B3749-9602-475E-9D8A-144F5A2DB1C6}" destId="{88C3825B-F005-4799-B1C6-A9F30FC4D4E8}" srcOrd="4" destOrd="0" presId="urn:microsoft.com/office/officeart/2005/8/layout/pList1"/>
    <dgm:cxn modelId="{CBE87C32-7965-49CD-9984-9D15E0D2C5C3}" type="presParOf" srcId="{88C3825B-F005-4799-B1C6-A9F30FC4D4E8}" destId="{A6B6842B-A649-4209-88E5-F1D5D8155400}" srcOrd="0" destOrd="0" presId="urn:microsoft.com/office/officeart/2005/8/layout/pList1"/>
    <dgm:cxn modelId="{10FFBDA5-8BB4-4176-9B2E-26802CB6C316}" type="presParOf" srcId="{88C3825B-F005-4799-B1C6-A9F30FC4D4E8}" destId="{3C23F3F9-757D-40A3-A195-B5309D33DAA1}" srcOrd="1" destOrd="0" presId="urn:microsoft.com/office/officeart/2005/8/layout/pList1"/>
    <dgm:cxn modelId="{8BE1897A-19D9-452B-AFDA-F506328B9514}" type="presParOf" srcId="{3A4B3749-9602-475E-9D8A-144F5A2DB1C6}" destId="{9B94137E-BA46-48B9-8D20-C69F266A328D}" srcOrd="5" destOrd="0" presId="urn:microsoft.com/office/officeart/2005/8/layout/pList1"/>
    <dgm:cxn modelId="{3940F681-918A-488F-A3DB-A7948E11FA74}" type="presParOf" srcId="{3A4B3749-9602-475E-9D8A-144F5A2DB1C6}" destId="{7457F6BF-7F35-4993-AD41-6D558C28EC16}" srcOrd="6" destOrd="0" presId="urn:microsoft.com/office/officeart/2005/8/layout/pList1"/>
    <dgm:cxn modelId="{E7BB1C32-5115-439E-A742-89068E684CE3}" type="presParOf" srcId="{7457F6BF-7F35-4993-AD41-6D558C28EC16}" destId="{8176046C-9E58-4BE5-89A6-96CCD213716E}" srcOrd="0" destOrd="0" presId="urn:microsoft.com/office/officeart/2005/8/layout/pList1"/>
    <dgm:cxn modelId="{F4334A8C-EB6A-447F-AB25-D440DE8650EA}" type="presParOf" srcId="{7457F6BF-7F35-4993-AD41-6D558C28EC16}" destId="{510F1EFF-EC84-4951-AC16-139D81C8B797}" srcOrd="1" destOrd="0" presId="urn:microsoft.com/office/officeart/2005/8/layout/pList1"/>
    <dgm:cxn modelId="{22CCCAF5-E3E6-4813-92BB-BDDC93AEE517}" type="presParOf" srcId="{3A4B3749-9602-475E-9D8A-144F5A2DB1C6}" destId="{AE7E43C4-F6E0-443C-B030-79C6193B02D3}" srcOrd="7" destOrd="0" presId="urn:microsoft.com/office/officeart/2005/8/layout/pList1"/>
    <dgm:cxn modelId="{4B2EC088-6303-4A8A-A322-A1FED94C33C5}" type="presParOf" srcId="{3A4B3749-9602-475E-9D8A-144F5A2DB1C6}" destId="{4890BECB-3E90-4CCE-80E1-B56B2E78ED43}" srcOrd="8" destOrd="0" presId="urn:microsoft.com/office/officeart/2005/8/layout/pList1"/>
    <dgm:cxn modelId="{3314FB52-DBAE-49FD-88C4-12A31920CCCD}" type="presParOf" srcId="{4890BECB-3E90-4CCE-80E1-B56B2E78ED43}" destId="{72D5569D-9CDE-46E3-8CE5-3C39392584BE}" srcOrd="0" destOrd="0" presId="urn:microsoft.com/office/officeart/2005/8/layout/pList1"/>
    <dgm:cxn modelId="{D8F19C34-7A7A-426A-B83F-FC6D3EB7DD8D}" type="presParOf" srcId="{4890BECB-3E90-4CCE-80E1-B56B2E78ED43}" destId="{030EB13C-3CB8-475E-91A3-92C3489D65E3}" srcOrd="1" destOrd="0" presId="urn:microsoft.com/office/officeart/2005/8/layout/pList1"/>
    <dgm:cxn modelId="{F3D03CEF-14B3-4821-B3CE-A0F3BF04AD06}" type="presParOf" srcId="{3A4B3749-9602-475E-9D8A-144F5A2DB1C6}" destId="{84395EDD-6425-412D-9AAC-4DCCCAC2B582}" srcOrd="9" destOrd="0" presId="urn:microsoft.com/office/officeart/2005/8/layout/pList1"/>
    <dgm:cxn modelId="{109E0CE4-AFD7-4565-993B-D3407B331E82}" type="presParOf" srcId="{3A4B3749-9602-475E-9D8A-144F5A2DB1C6}" destId="{68BCAF34-5AC5-4846-8B3C-B51833F4FA31}" srcOrd="10" destOrd="0" presId="urn:microsoft.com/office/officeart/2005/8/layout/pList1"/>
    <dgm:cxn modelId="{62452046-FF91-4E9F-9602-0A26DD178E82}" type="presParOf" srcId="{68BCAF34-5AC5-4846-8B3C-B51833F4FA31}" destId="{C2369973-823A-46FD-B162-50C0A60C4178}" srcOrd="0" destOrd="0" presId="urn:microsoft.com/office/officeart/2005/8/layout/pList1"/>
    <dgm:cxn modelId="{78676A90-992B-46BD-8FD1-B1A8C1EC5B63}" type="presParOf" srcId="{68BCAF34-5AC5-4846-8B3C-B51833F4FA31}" destId="{EB6B2A3F-7597-4162-966A-6FAE06DDC429}" srcOrd="1" destOrd="0" presId="urn:microsoft.com/office/officeart/2005/8/layout/pList1"/>
    <dgm:cxn modelId="{ADE63C75-A9CE-463D-9CCF-99FF9150D49E}" type="presParOf" srcId="{3A4B3749-9602-475E-9D8A-144F5A2DB1C6}" destId="{05C438B8-7FB4-456F-91DB-028797C1A2AA}" srcOrd="11" destOrd="0" presId="urn:microsoft.com/office/officeart/2005/8/layout/pList1"/>
    <dgm:cxn modelId="{FE63DC84-79CD-410D-BD1E-19DB50EEC6F5}" type="presParOf" srcId="{3A4B3749-9602-475E-9D8A-144F5A2DB1C6}" destId="{67A863AB-9B72-4371-B373-016DA77DE30D}" srcOrd="12" destOrd="0" presId="urn:microsoft.com/office/officeart/2005/8/layout/pList1"/>
    <dgm:cxn modelId="{CEC711DA-86C8-43BC-B460-B8A9563A93D1}" type="presParOf" srcId="{67A863AB-9B72-4371-B373-016DA77DE30D}" destId="{84B874A1-146A-4084-8E1F-0AA8813B35C7}" srcOrd="0" destOrd="0" presId="urn:microsoft.com/office/officeart/2005/8/layout/pList1"/>
    <dgm:cxn modelId="{B2EDE1EE-563B-4063-8E67-B1BDED3DEF56}" type="presParOf" srcId="{67A863AB-9B72-4371-B373-016DA77DE30D}" destId="{4152C114-42A8-4DC6-A612-3919F1313F7A}" srcOrd="1" destOrd="0" presId="urn:microsoft.com/office/officeart/2005/8/layout/pList1"/>
    <dgm:cxn modelId="{5DBCA5D8-8770-4229-8EF3-5BDC3FCFCD96}" type="presParOf" srcId="{3A4B3749-9602-475E-9D8A-144F5A2DB1C6}" destId="{0F2E3084-6B3A-4B7C-BAC2-68C582ED87C0}" srcOrd="13" destOrd="0" presId="urn:microsoft.com/office/officeart/2005/8/layout/pList1"/>
    <dgm:cxn modelId="{25620CE2-7FF9-45C7-BD80-90D6ECB20F09}" type="presParOf" srcId="{3A4B3749-9602-475E-9D8A-144F5A2DB1C6}" destId="{F245D308-E40C-44B4-BAF6-522AA5FE97CB}" srcOrd="14" destOrd="0" presId="urn:microsoft.com/office/officeart/2005/8/layout/pList1"/>
    <dgm:cxn modelId="{F260657A-F418-4687-9C36-AB6A71F7D528}" type="presParOf" srcId="{F245D308-E40C-44B4-BAF6-522AA5FE97CB}" destId="{F047DEA2-096D-46F8-A925-9BEA8520AD0B}" srcOrd="0" destOrd="0" presId="urn:microsoft.com/office/officeart/2005/8/layout/pList1"/>
    <dgm:cxn modelId="{CF9B806E-B9FA-45D4-B446-0E24463C4F6A}" type="presParOf" srcId="{F245D308-E40C-44B4-BAF6-522AA5FE97CB}" destId="{46BB04C9-747A-4E62-9BB8-534C89C904B8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8C6FEF4-A146-4574-97CD-EF950A4B0E3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E65A0E-8B4F-4C44-8825-F52EFC55FB81}">
      <dgm:prSet phldrT="[Text]"/>
      <dgm:spPr/>
      <dgm:t>
        <a:bodyPr/>
        <a:lstStyle/>
        <a:p>
          <a:r>
            <a:rPr lang="en-US" dirty="0"/>
            <a:t>Protecting personal PC</a:t>
          </a:r>
        </a:p>
      </dgm:t>
    </dgm:pt>
    <dgm:pt modelId="{9842BB97-FB61-4704-83E0-BE7084141B0B}" type="parTrans" cxnId="{4D5D70CC-35FD-440D-983D-A1BB94E31D3C}">
      <dgm:prSet/>
      <dgm:spPr/>
      <dgm:t>
        <a:bodyPr/>
        <a:lstStyle/>
        <a:p>
          <a:endParaRPr lang="en-US"/>
        </a:p>
      </dgm:t>
    </dgm:pt>
    <dgm:pt modelId="{CB9D27A3-3429-416D-8EF7-DB2196746E82}" type="sibTrans" cxnId="{4D5D70CC-35FD-440D-983D-A1BB94E31D3C}">
      <dgm:prSet/>
      <dgm:spPr/>
      <dgm:t>
        <a:bodyPr/>
        <a:lstStyle/>
        <a:p>
          <a:endParaRPr lang="en-US"/>
        </a:p>
      </dgm:t>
    </dgm:pt>
    <dgm:pt modelId="{5878E9B9-2F39-4DED-BF5E-EA1867F80E13}">
      <dgm:prSet phldrT="[Text]"/>
      <dgm:spPr/>
      <dgm:t>
        <a:bodyPr/>
        <a:lstStyle/>
        <a:p>
          <a:r>
            <a:rPr lang="en-US" dirty="0"/>
            <a:t>Keeping your computer updated</a:t>
          </a:r>
        </a:p>
      </dgm:t>
    </dgm:pt>
    <dgm:pt modelId="{BDDC2988-B857-438B-8EAB-25CD4A2283F3}" type="parTrans" cxnId="{4BDD316E-892F-4655-ACEC-617C580FE822}">
      <dgm:prSet/>
      <dgm:spPr/>
      <dgm:t>
        <a:bodyPr/>
        <a:lstStyle/>
        <a:p>
          <a:endParaRPr lang="en-US"/>
        </a:p>
      </dgm:t>
    </dgm:pt>
    <dgm:pt modelId="{3D9996E5-7BD6-4BBD-A311-9E4ABD4F999C}" type="sibTrans" cxnId="{4BDD316E-892F-4655-ACEC-617C580FE822}">
      <dgm:prSet/>
      <dgm:spPr/>
      <dgm:t>
        <a:bodyPr/>
        <a:lstStyle/>
        <a:p>
          <a:endParaRPr lang="en-US"/>
        </a:p>
      </dgm:t>
    </dgm:pt>
    <dgm:pt modelId="{5501D09B-E268-45FB-A336-75A2E6AA4DF6}">
      <dgm:prSet phldrT="[Text]"/>
      <dgm:spPr/>
      <dgm:t>
        <a:bodyPr/>
        <a:lstStyle/>
        <a:p>
          <a:r>
            <a:rPr lang="en-US" dirty="0"/>
            <a:t>Malware cleanup</a:t>
          </a:r>
        </a:p>
      </dgm:t>
    </dgm:pt>
    <dgm:pt modelId="{56ABAD4E-22CE-4EA2-8A8E-514415A3A7DE}" type="parTrans" cxnId="{1EC58CF3-273F-4741-8DB2-8E8BB8E1FEC9}">
      <dgm:prSet/>
      <dgm:spPr/>
      <dgm:t>
        <a:bodyPr/>
        <a:lstStyle/>
        <a:p>
          <a:endParaRPr lang="en-US"/>
        </a:p>
      </dgm:t>
    </dgm:pt>
    <dgm:pt modelId="{CC040725-FA4B-41C4-8743-EFAFA1CDC4AD}" type="sibTrans" cxnId="{1EC58CF3-273F-4741-8DB2-8E8BB8E1FEC9}">
      <dgm:prSet/>
      <dgm:spPr/>
      <dgm:t>
        <a:bodyPr/>
        <a:lstStyle/>
        <a:p>
          <a:endParaRPr lang="en-US"/>
        </a:p>
      </dgm:t>
    </dgm:pt>
    <dgm:pt modelId="{68ADB966-AD28-45C6-BF03-D4302BD39C64}">
      <dgm:prSet phldrT="[Text]"/>
      <dgm:spPr/>
      <dgm:t>
        <a:bodyPr/>
        <a:lstStyle/>
        <a:p>
          <a:r>
            <a:rPr lang="en-US" dirty="0"/>
            <a:t>Spam prevention</a:t>
          </a:r>
        </a:p>
      </dgm:t>
    </dgm:pt>
    <dgm:pt modelId="{73A72DF3-8A76-4271-87C1-B73443FBDC62}" type="parTrans" cxnId="{1DBEADFA-5D7C-4163-9ABE-5870D599A75F}">
      <dgm:prSet/>
      <dgm:spPr/>
      <dgm:t>
        <a:bodyPr/>
        <a:lstStyle/>
        <a:p>
          <a:endParaRPr lang="en-US"/>
        </a:p>
      </dgm:t>
    </dgm:pt>
    <dgm:pt modelId="{CDAF5FFC-B0E4-43DD-A8D2-07F5D68C1F97}" type="sibTrans" cxnId="{1DBEADFA-5D7C-4163-9ABE-5870D599A75F}">
      <dgm:prSet/>
      <dgm:spPr/>
      <dgm:t>
        <a:bodyPr/>
        <a:lstStyle/>
        <a:p>
          <a:endParaRPr lang="en-US"/>
        </a:p>
      </dgm:t>
    </dgm:pt>
    <dgm:pt modelId="{DC013EA1-5A11-4677-9F1D-CE0BE86ACE5A}">
      <dgm:prSet phldrT="[Text]"/>
      <dgm:spPr/>
      <dgm:t>
        <a:bodyPr/>
        <a:lstStyle/>
        <a:p>
          <a:r>
            <a:rPr lang="en-US" dirty="0"/>
            <a:t>Securing Mobile Devices</a:t>
          </a:r>
        </a:p>
      </dgm:t>
    </dgm:pt>
    <dgm:pt modelId="{59BE11C4-1BF6-4184-B089-8420FEDB5648}" type="parTrans" cxnId="{DDFA0A2C-C55F-4539-BE98-D0DF3DF690A6}">
      <dgm:prSet/>
      <dgm:spPr/>
      <dgm:t>
        <a:bodyPr/>
        <a:lstStyle/>
        <a:p>
          <a:endParaRPr lang="en-US"/>
        </a:p>
      </dgm:t>
    </dgm:pt>
    <dgm:pt modelId="{52AFFB65-1A12-434B-BE71-4B0C11029F98}" type="sibTrans" cxnId="{DDFA0A2C-C55F-4539-BE98-D0DF3DF690A6}">
      <dgm:prSet/>
      <dgm:spPr/>
      <dgm:t>
        <a:bodyPr/>
        <a:lstStyle/>
        <a:p>
          <a:endParaRPr lang="en-US"/>
        </a:p>
      </dgm:t>
    </dgm:pt>
    <dgm:pt modelId="{3176280F-AE60-45BB-80AD-F58437DA6642}">
      <dgm:prSet phldrT="[Text]"/>
      <dgm:spPr/>
      <dgm:t>
        <a:bodyPr/>
        <a:lstStyle/>
        <a:p>
          <a:r>
            <a:rPr lang="en-US" dirty="0"/>
            <a:t>Routers</a:t>
          </a:r>
        </a:p>
      </dgm:t>
    </dgm:pt>
    <dgm:pt modelId="{EFAEDCE3-5E64-4EF8-BA1A-7FF8C5EC7284}" type="parTrans" cxnId="{6A8B8E5D-CB4F-493A-851A-C3562CFF2670}">
      <dgm:prSet/>
      <dgm:spPr/>
      <dgm:t>
        <a:bodyPr/>
        <a:lstStyle/>
        <a:p>
          <a:endParaRPr lang="en-US"/>
        </a:p>
      </dgm:t>
    </dgm:pt>
    <dgm:pt modelId="{A3DF3AC2-50A0-4C6E-9255-BE5D86C3EE87}" type="sibTrans" cxnId="{6A8B8E5D-CB4F-493A-851A-C3562CFF2670}">
      <dgm:prSet/>
      <dgm:spPr/>
      <dgm:t>
        <a:bodyPr/>
        <a:lstStyle/>
        <a:p>
          <a:endParaRPr lang="en-US"/>
        </a:p>
      </dgm:t>
    </dgm:pt>
    <dgm:pt modelId="{91C6EB08-3406-4380-B584-E7B8CD711F07}">
      <dgm:prSet phldrT="[Text]"/>
      <dgm:spPr/>
      <dgm:t>
        <a:bodyPr/>
        <a:lstStyle/>
        <a:p>
          <a:r>
            <a:rPr lang="en-US" dirty="0"/>
            <a:t>Data Backup</a:t>
          </a:r>
        </a:p>
      </dgm:t>
    </dgm:pt>
    <dgm:pt modelId="{2C75AE7F-0213-4BD0-8440-4D09E55A5F9C}" type="parTrans" cxnId="{430CD35B-25AF-4422-84BA-EA0B6B369AB7}">
      <dgm:prSet/>
      <dgm:spPr/>
      <dgm:t>
        <a:bodyPr/>
        <a:lstStyle/>
        <a:p>
          <a:endParaRPr lang="en-US"/>
        </a:p>
      </dgm:t>
    </dgm:pt>
    <dgm:pt modelId="{574CE292-6D8F-4FF5-AFFC-82FD4AF13240}" type="sibTrans" cxnId="{430CD35B-25AF-4422-84BA-EA0B6B369AB7}">
      <dgm:prSet/>
      <dgm:spPr/>
      <dgm:t>
        <a:bodyPr/>
        <a:lstStyle/>
        <a:p>
          <a:endParaRPr lang="en-US"/>
        </a:p>
      </dgm:t>
    </dgm:pt>
    <dgm:pt modelId="{D7808302-F1BF-4BFE-A879-B8105CF88262}">
      <dgm:prSet phldrT="[Text]"/>
      <dgm:spPr/>
      <dgm:t>
        <a:bodyPr/>
        <a:lstStyle/>
        <a:p>
          <a:r>
            <a:rPr lang="en-US" dirty="0"/>
            <a:t>Identity Theft</a:t>
          </a:r>
        </a:p>
      </dgm:t>
    </dgm:pt>
    <dgm:pt modelId="{62CC6E99-9E09-4A43-B392-13B06ADDC9FC}" type="parTrans" cxnId="{2930F5E5-41CC-49A1-8922-66715B485832}">
      <dgm:prSet/>
      <dgm:spPr/>
      <dgm:t>
        <a:bodyPr/>
        <a:lstStyle/>
        <a:p>
          <a:endParaRPr lang="en-US"/>
        </a:p>
      </dgm:t>
    </dgm:pt>
    <dgm:pt modelId="{3B197249-C6A7-4B1D-8F45-64D2EB2E2C8F}" type="sibTrans" cxnId="{2930F5E5-41CC-49A1-8922-66715B485832}">
      <dgm:prSet/>
      <dgm:spPr/>
      <dgm:t>
        <a:bodyPr/>
        <a:lstStyle/>
        <a:p>
          <a:endParaRPr lang="en-US"/>
        </a:p>
      </dgm:t>
    </dgm:pt>
    <dgm:pt modelId="{EF2744A9-0FB6-44B6-AB34-3C1100DA48BD}">
      <dgm:prSet phldrT="[Text]"/>
      <dgm:spPr/>
      <dgm:t>
        <a:bodyPr/>
        <a:lstStyle/>
        <a:p>
          <a:r>
            <a:rPr lang="en-US" dirty="0"/>
            <a:t>Online Safety</a:t>
          </a:r>
        </a:p>
      </dgm:t>
    </dgm:pt>
    <dgm:pt modelId="{8D6E1037-412B-4FB6-953C-5BE729E24B04}" type="parTrans" cxnId="{D71EE962-3F94-4246-9434-84901DA4385D}">
      <dgm:prSet/>
      <dgm:spPr/>
      <dgm:t>
        <a:bodyPr/>
        <a:lstStyle/>
        <a:p>
          <a:endParaRPr lang="en-US"/>
        </a:p>
      </dgm:t>
    </dgm:pt>
    <dgm:pt modelId="{D351676D-146E-4FCA-90CD-D61B88062DEA}" type="sibTrans" cxnId="{D71EE962-3F94-4246-9434-84901DA4385D}">
      <dgm:prSet/>
      <dgm:spPr/>
      <dgm:t>
        <a:bodyPr/>
        <a:lstStyle/>
        <a:p>
          <a:endParaRPr lang="en-US"/>
        </a:p>
      </dgm:t>
    </dgm:pt>
    <dgm:pt modelId="{3EE85A14-E3DE-41AD-A7AD-DEC4C41649FD}">
      <dgm:prSet phldrT="[Text]"/>
      <dgm:spPr/>
      <dgm:t>
        <a:bodyPr/>
        <a:lstStyle/>
        <a:p>
          <a:r>
            <a:rPr lang="en-US" dirty="0"/>
            <a:t>Privacy</a:t>
          </a:r>
        </a:p>
      </dgm:t>
    </dgm:pt>
    <dgm:pt modelId="{19667B03-33C0-4C0E-86F7-CD41D5F0E093}" type="parTrans" cxnId="{68D7E31F-3D54-4C04-B756-3E5C7383DCDB}">
      <dgm:prSet/>
      <dgm:spPr/>
      <dgm:t>
        <a:bodyPr/>
        <a:lstStyle/>
        <a:p>
          <a:endParaRPr lang="en-US"/>
        </a:p>
      </dgm:t>
    </dgm:pt>
    <dgm:pt modelId="{674E8563-25A3-4624-BEC4-629127C34C62}" type="sibTrans" cxnId="{68D7E31F-3D54-4C04-B756-3E5C7383DCDB}">
      <dgm:prSet/>
      <dgm:spPr/>
      <dgm:t>
        <a:bodyPr/>
        <a:lstStyle/>
        <a:p>
          <a:endParaRPr lang="en-US"/>
        </a:p>
      </dgm:t>
    </dgm:pt>
    <dgm:pt modelId="{530DAFBF-BF22-4FDE-BAD0-594CABF8BC52}" type="pres">
      <dgm:prSet presAssocID="{78C6FEF4-A146-4574-97CD-EF950A4B0E3A}" presName="diagram" presStyleCnt="0">
        <dgm:presLayoutVars>
          <dgm:dir/>
          <dgm:resizeHandles val="exact"/>
        </dgm:presLayoutVars>
      </dgm:prSet>
      <dgm:spPr/>
    </dgm:pt>
    <dgm:pt modelId="{E73F0417-DEC3-4B8D-A378-0457579C1CCF}" type="pres">
      <dgm:prSet presAssocID="{98E65A0E-8B4F-4C44-8825-F52EFC55FB81}" presName="node" presStyleLbl="node1" presStyleIdx="0" presStyleCnt="10">
        <dgm:presLayoutVars>
          <dgm:bulletEnabled val="1"/>
        </dgm:presLayoutVars>
      </dgm:prSet>
      <dgm:spPr/>
    </dgm:pt>
    <dgm:pt modelId="{D1664C8D-1619-416D-BD7F-50CA6EBD184F}" type="pres">
      <dgm:prSet presAssocID="{CB9D27A3-3429-416D-8EF7-DB2196746E82}" presName="sibTrans" presStyleCnt="0"/>
      <dgm:spPr/>
    </dgm:pt>
    <dgm:pt modelId="{B42FF4F7-434C-42F3-A3EA-668A7C44D91D}" type="pres">
      <dgm:prSet presAssocID="{5878E9B9-2F39-4DED-BF5E-EA1867F80E13}" presName="node" presStyleLbl="node1" presStyleIdx="1" presStyleCnt="10">
        <dgm:presLayoutVars>
          <dgm:bulletEnabled val="1"/>
        </dgm:presLayoutVars>
      </dgm:prSet>
      <dgm:spPr/>
    </dgm:pt>
    <dgm:pt modelId="{48D0E3B3-E88B-4EDC-AA66-56BF1A4D2503}" type="pres">
      <dgm:prSet presAssocID="{3D9996E5-7BD6-4BBD-A311-9E4ABD4F999C}" presName="sibTrans" presStyleCnt="0"/>
      <dgm:spPr/>
    </dgm:pt>
    <dgm:pt modelId="{E5228D1E-00E6-4DFE-8FC5-27BCF5197AC5}" type="pres">
      <dgm:prSet presAssocID="{5501D09B-E268-45FB-A336-75A2E6AA4DF6}" presName="node" presStyleLbl="node1" presStyleIdx="2" presStyleCnt="10">
        <dgm:presLayoutVars>
          <dgm:bulletEnabled val="1"/>
        </dgm:presLayoutVars>
      </dgm:prSet>
      <dgm:spPr/>
    </dgm:pt>
    <dgm:pt modelId="{C90F6BC8-09A6-4DD5-8637-91DAAFFDA2A4}" type="pres">
      <dgm:prSet presAssocID="{CC040725-FA4B-41C4-8743-EFAFA1CDC4AD}" presName="sibTrans" presStyleCnt="0"/>
      <dgm:spPr/>
    </dgm:pt>
    <dgm:pt modelId="{8BE75DDD-A7B8-4905-B794-ED06F595DE75}" type="pres">
      <dgm:prSet presAssocID="{68ADB966-AD28-45C6-BF03-D4302BD39C64}" presName="node" presStyleLbl="node1" presStyleIdx="3" presStyleCnt="10">
        <dgm:presLayoutVars>
          <dgm:bulletEnabled val="1"/>
        </dgm:presLayoutVars>
      </dgm:prSet>
      <dgm:spPr/>
    </dgm:pt>
    <dgm:pt modelId="{E5EA7218-BF73-43D1-9F5E-2DE05EA82AC3}" type="pres">
      <dgm:prSet presAssocID="{CDAF5FFC-B0E4-43DD-A8D2-07F5D68C1F97}" presName="sibTrans" presStyleCnt="0"/>
      <dgm:spPr/>
    </dgm:pt>
    <dgm:pt modelId="{20D53B9C-A62C-4D73-82F1-F81752334DBA}" type="pres">
      <dgm:prSet presAssocID="{DC013EA1-5A11-4677-9F1D-CE0BE86ACE5A}" presName="node" presStyleLbl="node1" presStyleIdx="4" presStyleCnt="10">
        <dgm:presLayoutVars>
          <dgm:bulletEnabled val="1"/>
        </dgm:presLayoutVars>
      </dgm:prSet>
      <dgm:spPr/>
    </dgm:pt>
    <dgm:pt modelId="{99111477-D426-4EF9-9869-73DC2771EC91}" type="pres">
      <dgm:prSet presAssocID="{52AFFB65-1A12-434B-BE71-4B0C11029F98}" presName="sibTrans" presStyleCnt="0"/>
      <dgm:spPr/>
    </dgm:pt>
    <dgm:pt modelId="{12866CAC-6B29-4814-8E79-E27C424343C2}" type="pres">
      <dgm:prSet presAssocID="{3176280F-AE60-45BB-80AD-F58437DA6642}" presName="node" presStyleLbl="node1" presStyleIdx="5" presStyleCnt="10">
        <dgm:presLayoutVars>
          <dgm:bulletEnabled val="1"/>
        </dgm:presLayoutVars>
      </dgm:prSet>
      <dgm:spPr/>
    </dgm:pt>
    <dgm:pt modelId="{FF031336-3811-489D-9481-F97447CDE043}" type="pres">
      <dgm:prSet presAssocID="{A3DF3AC2-50A0-4C6E-9255-BE5D86C3EE87}" presName="sibTrans" presStyleCnt="0"/>
      <dgm:spPr/>
    </dgm:pt>
    <dgm:pt modelId="{FD02F4CF-FF59-4519-B6ED-30A0B3DBF899}" type="pres">
      <dgm:prSet presAssocID="{91C6EB08-3406-4380-B584-E7B8CD711F07}" presName="node" presStyleLbl="node1" presStyleIdx="6" presStyleCnt="10">
        <dgm:presLayoutVars>
          <dgm:bulletEnabled val="1"/>
        </dgm:presLayoutVars>
      </dgm:prSet>
      <dgm:spPr/>
    </dgm:pt>
    <dgm:pt modelId="{37AD150C-BDC4-4892-BB72-089ED7148C1D}" type="pres">
      <dgm:prSet presAssocID="{574CE292-6D8F-4FF5-AFFC-82FD4AF13240}" presName="sibTrans" presStyleCnt="0"/>
      <dgm:spPr/>
    </dgm:pt>
    <dgm:pt modelId="{B29AE4B4-9400-4962-8E26-92C9D34FA0DA}" type="pres">
      <dgm:prSet presAssocID="{D7808302-F1BF-4BFE-A879-B8105CF88262}" presName="node" presStyleLbl="node1" presStyleIdx="7" presStyleCnt="10">
        <dgm:presLayoutVars>
          <dgm:bulletEnabled val="1"/>
        </dgm:presLayoutVars>
      </dgm:prSet>
      <dgm:spPr/>
    </dgm:pt>
    <dgm:pt modelId="{83224A57-D4B9-4AAB-A84E-6BEC0489A523}" type="pres">
      <dgm:prSet presAssocID="{3B197249-C6A7-4B1D-8F45-64D2EB2E2C8F}" presName="sibTrans" presStyleCnt="0"/>
      <dgm:spPr/>
    </dgm:pt>
    <dgm:pt modelId="{EFCF925E-B47B-431F-95F8-C4F4AA9035AB}" type="pres">
      <dgm:prSet presAssocID="{EF2744A9-0FB6-44B6-AB34-3C1100DA48BD}" presName="node" presStyleLbl="node1" presStyleIdx="8" presStyleCnt="10">
        <dgm:presLayoutVars>
          <dgm:bulletEnabled val="1"/>
        </dgm:presLayoutVars>
      </dgm:prSet>
      <dgm:spPr/>
    </dgm:pt>
    <dgm:pt modelId="{75D4225B-02CF-4A0C-8DAB-5A1C5DABB3AD}" type="pres">
      <dgm:prSet presAssocID="{D351676D-146E-4FCA-90CD-D61B88062DEA}" presName="sibTrans" presStyleCnt="0"/>
      <dgm:spPr/>
    </dgm:pt>
    <dgm:pt modelId="{036123C1-CA48-4E5C-91E3-4EC6055A736F}" type="pres">
      <dgm:prSet presAssocID="{3EE85A14-E3DE-41AD-A7AD-DEC4C41649FD}" presName="node" presStyleLbl="node1" presStyleIdx="9" presStyleCnt="10">
        <dgm:presLayoutVars>
          <dgm:bulletEnabled val="1"/>
        </dgm:presLayoutVars>
      </dgm:prSet>
      <dgm:spPr/>
    </dgm:pt>
  </dgm:ptLst>
  <dgm:cxnLst>
    <dgm:cxn modelId="{68D7E31F-3D54-4C04-B756-3E5C7383DCDB}" srcId="{78C6FEF4-A146-4574-97CD-EF950A4B0E3A}" destId="{3EE85A14-E3DE-41AD-A7AD-DEC4C41649FD}" srcOrd="9" destOrd="0" parTransId="{19667B03-33C0-4C0E-86F7-CD41D5F0E093}" sibTransId="{674E8563-25A3-4624-BEC4-629127C34C62}"/>
    <dgm:cxn modelId="{114EA525-A3B6-4F74-A0DC-7B54552CB0B0}" type="presOf" srcId="{3176280F-AE60-45BB-80AD-F58437DA6642}" destId="{12866CAC-6B29-4814-8E79-E27C424343C2}" srcOrd="0" destOrd="0" presId="urn:microsoft.com/office/officeart/2005/8/layout/default"/>
    <dgm:cxn modelId="{DDFA0A2C-C55F-4539-BE98-D0DF3DF690A6}" srcId="{78C6FEF4-A146-4574-97CD-EF950A4B0E3A}" destId="{DC013EA1-5A11-4677-9F1D-CE0BE86ACE5A}" srcOrd="4" destOrd="0" parTransId="{59BE11C4-1BF6-4184-B089-8420FEDB5648}" sibTransId="{52AFFB65-1A12-434B-BE71-4B0C11029F98}"/>
    <dgm:cxn modelId="{430CD35B-25AF-4422-84BA-EA0B6B369AB7}" srcId="{78C6FEF4-A146-4574-97CD-EF950A4B0E3A}" destId="{91C6EB08-3406-4380-B584-E7B8CD711F07}" srcOrd="6" destOrd="0" parTransId="{2C75AE7F-0213-4BD0-8440-4D09E55A5F9C}" sibTransId="{574CE292-6D8F-4FF5-AFFC-82FD4AF13240}"/>
    <dgm:cxn modelId="{6A8B8E5D-CB4F-493A-851A-C3562CFF2670}" srcId="{78C6FEF4-A146-4574-97CD-EF950A4B0E3A}" destId="{3176280F-AE60-45BB-80AD-F58437DA6642}" srcOrd="5" destOrd="0" parTransId="{EFAEDCE3-5E64-4EF8-BA1A-7FF8C5EC7284}" sibTransId="{A3DF3AC2-50A0-4C6E-9255-BE5D86C3EE87}"/>
    <dgm:cxn modelId="{D71EE962-3F94-4246-9434-84901DA4385D}" srcId="{78C6FEF4-A146-4574-97CD-EF950A4B0E3A}" destId="{EF2744A9-0FB6-44B6-AB34-3C1100DA48BD}" srcOrd="8" destOrd="0" parTransId="{8D6E1037-412B-4FB6-953C-5BE729E24B04}" sibTransId="{D351676D-146E-4FCA-90CD-D61B88062DEA}"/>
    <dgm:cxn modelId="{2D299544-932B-4A0C-A490-E7A00CA49BC7}" type="presOf" srcId="{91C6EB08-3406-4380-B584-E7B8CD711F07}" destId="{FD02F4CF-FF59-4519-B6ED-30A0B3DBF899}" srcOrd="0" destOrd="0" presId="urn:microsoft.com/office/officeart/2005/8/layout/default"/>
    <dgm:cxn modelId="{C4912445-CF8E-49BB-A9E1-68D02F6635C8}" type="presOf" srcId="{3EE85A14-E3DE-41AD-A7AD-DEC4C41649FD}" destId="{036123C1-CA48-4E5C-91E3-4EC6055A736F}" srcOrd="0" destOrd="0" presId="urn:microsoft.com/office/officeart/2005/8/layout/default"/>
    <dgm:cxn modelId="{4BDD316E-892F-4655-ACEC-617C580FE822}" srcId="{78C6FEF4-A146-4574-97CD-EF950A4B0E3A}" destId="{5878E9B9-2F39-4DED-BF5E-EA1867F80E13}" srcOrd="1" destOrd="0" parTransId="{BDDC2988-B857-438B-8EAB-25CD4A2283F3}" sibTransId="{3D9996E5-7BD6-4BBD-A311-9E4ABD4F999C}"/>
    <dgm:cxn modelId="{E01E0E52-8A63-4B4B-8F82-A470C2903E62}" type="presOf" srcId="{5878E9B9-2F39-4DED-BF5E-EA1867F80E13}" destId="{B42FF4F7-434C-42F3-A3EA-668A7C44D91D}" srcOrd="0" destOrd="0" presId="urn:microsoft.com/office/officeart/2005/8/layout/default"/>
    <dgm:cxn modelId="{74DA2959-5A7F-4759-B8DC-B2330F782DA7}" type="presOf" srcId="{98E65A0E-8B4F-4C44-8825-F52EFC55FB81}" destId="{E73F0417-DEC3-4B8D-A378-0457579C1CCF}" srcOrd="0" destOrd="0" presId="urn:microsoft.com/office/officeart/2005/8/layout/default"/>
    <dgm:cxn modelId="{E18B968D-C6C4-4227-8699-8EDDC0B4038D}" type="presOf" srcId="{EF2744A9-0FB6-44B6-AB34-3C1100DA48BD}" destId="{EFCF925E-B47B-431F-95F8-C4F4AA9035AB}" srcOrd="0" destOrd="0" presId="urn:microsoft.com/office/officeart/2005/8/layout/default"/>
    <dgm:cxn modelId="{CE7E63A8-B95D-4FFF-A6AA-7AC2359AA10B}" type="presOf" srcId="{D7808302-F1BF-4BFE-A879-B8105CF88262}" destId="{B29AE4B4-9400-4962-8E26-92C9D34FA0DA}" srcOrd="0" destOrd="0" presId="urn:microsoft.com/office/officeart/2005/8/layout/default"/>
    <dgm:cxn modelId="{FDA0A3BD-EBD5-48FD-A995-59D91ACE2C0F}" type="presOf" srcId="{5501D09B-E268-45FB-A336-75A2E6AA4DF6}" destId="{E5228D1E-00E6-4DFE-8FC5-27BCF5197AC5}" srcOrd="0" destOrd="0" presId="urn:microsoft.com/office/officeart/2005/8/layout/default"/>
    <dgm:cxn modelId="{4D5D70CC-35FD-440D-983D-A1BB94E31D3C}" srcId="{78C6FEF4-A146-4574-97CD-EF950A4B0E3A}" destId="{98E65A0E-8B4F-4C44-8825-F52EFC55FB81}" srcOrd="0" destOrd="0" parTransId="{9842BB97-FB61-4704-83E0-BE7084141B0B}" sibTransId="{CB9D27A3-3429-416D-8EF7-DB2196746E82}"/>
    <dgm:cxn modelId="{758EFAD6-96DA-46FC-9C61-7CEDF02CF545}" type="presOf" srcId="{DC013EA1-5A11-4677-9F1D-CE0BE86ACE5A}" destId="{20D53B9C-A62C-4D73-82F1-F81752334DBA}" srcOrd="0" destOrd="0" presId="urn:microsoft.com/office/officeart/2005/8/layout/default"/>
    <dgm:cxn modelId="{4B6727D8-71F4-4F85-9B05-E388A8916F0A}" type="presOf" srcId="{68ADB966-AD28-45C6-BF03-D4302BD39C64}" destId="{8BE75DDD-A7B8-4905-B794-ED06F595DE75}" srcOrd="0" destOrd="0" presId="urn:microsoft.com/office/officeart/2005/8/layout/default"/>
    <dgm:cxn modelId="{296D67DF-D682-42D7-A2C8-6ED46B7E8D85}" type="presOf" srcId="{78C6FEF4-A146-4574-97CD-EF950A4B0E3A}" destId="{530DAFBF-BF22-4FDE-BAD0-594CABF8BC52}" srcOrd="0" destOrd="0" presId="urn:microsoft.com/office/officeart/2005/8/layout/default"/>
    <dgm:cxn modelId="{2930F5E5-41CC-49A1-8922-66715B485832}" srcId="{78C6FEF4-A146-4574-97CD-EF950A4B0E3A}" destId="{D7808302-F1BF-4BFE-A879-B8105CF88262}" srcOrd="7" destOrd="0" parTransId="{62CC6E99-9E09-4A43-B392-13B06ADDC9FC}" sibTransId="{3B197249-C6A7-4B1D-8F45-64D2EB2E2C8F}"/>
    <dgm:cxn modelId="{1EC58CF3-273F-4741-8DB2-8E8BB8E1FEC9}" srcId="{78C6FEF4-A146-4574-97CD-EF950A4B0E3A}" destId="{5501D09B-E268-45FB-A336-75A2E6AA4DF6}" srcOrd="2" destOrd="0" parTransId="{56ABAD4E-22CE-4EA2-8A8E-514415A3A7DE}" sibTransId="{CC040725-FA4B-41C4-8743-EFAFA1CDC4AD}"/>
    <dgm:cxn modelId="{1DBEADFA-5D7C-4163-9ABE-5870D599A75F}" srcId="{78C6FEF4-A146-4574-97CD-EF950A4B0E3A}" destId="{68ADB966-AD28-45C6-BF03-D4302BD39C64}" srcOrd="3" destOrd="0" parTransId="{73A72DF3-8A76-4271-87C1-B73443FBDC62}" sibTransId="{CDAF5FFC-B0E4-43DD-A8D2-07F5D68C1F97}"/>
    <dgm:cxn modelId="{0387F3FB-67A0-4643-8370-CE8B793DC4A8}" type="presParOf" srcId="{530DAFBF-BF22-4FDE-BAD0-594CABF8BC52}" destId="{E73F0417-DEC3-4B8D-A378-0457579C1CCF}" srcOrd="0" destOrd="0" presId="urn:microsoft.com/office/officeart/2005/8/layout/default"/>
    <dgm:cxn modelId="{96D42939-432F-419E-A94F-4C44DAFAE136}" type="presParOf" srcId="{530DAFBF-BF22-4FDE-BAD0-594CABF8BC52}" destId="{D1664C8D-1619-416D-BD7F-50CA6EBD184F}" srcOrd="1" destOrd="0" presId="urn:microsoft.com/office/officeart/2005/8/layout/default"/>
    <dgm:cxn modelId="{6A445354-50F6-49D8-BB69-3A12D6AF0332}" type="presParOf" srcId="{530DAFBF-BF22-4FDE-BAD0-594CABF8BC52}" destId="{B42FF4F7-434C-42F3-A3EA-668A7C44D91D}" srcOrd="2" destOrd="0" presId="urn:microsoft.com/office/officeart/2005/8/layout/default"/>
    <dgm:cxn modelId="{7D2237E2-EF72-44C5-A9E1-3C9EBF4B94C3}" type="presParOf" srcId="{530DAFBF-BF22-4FDE-BAD0-594CABF8BC52}" destId="{48D0E3B3-E88B-4EDC-AA66-56BF1A4D2503}" srcOrd="3" destOrd="0" presId="urn:microsoft.com/office/officeart/2005/8/layout/default"/>
    <dgm:cxn modelId="{40C29F15-8DD3-4248-8773-50301A963893}" type="presParOf" srcId="{530DAFBF-BF22-4FDE-BAD0-594CABF8BC52}" destId="{E5228D1E-00E6-4DFE-8FC5-27BCF5197AC5}" srcOrd="4" destOrd="0" presId="urn:microsoft.com/office/officeart/2005/8/layout/default"/>
    <dgm:cxn modelId="{C1DFDA4C-D02E-4DB9-A27A-9D2C54C7BDEF}" type="presParOf" srcId="{530DAFBF-BF22-4FDE-BAD0-594CABF8BC52}" destId="{C90F6BC8-09A6-4DD5-8637-91DAAFFDA2A4}" srcOrd="5" destOrd="0" presId="urn:microsoft.com/office/officeart/2005/8/layout/default"/>
    <dgm:cxn modelId="{74B01D1D-6D87-4B1F-95D7-436C637E0F2B}" type="presParOf" srcId="{530DAFBF-BF22-4FDE-BAD0-594CABF8BC52}" destId="{8BE75DDD-A7B8-4905-B794-ED06F595DE75}" srcOrd="6" destOrd="0" presId="urn:microsoft.com/office/officeart/2005/8/layout/default"/>
    <dgm:cxn modelId="{A5874A7B-BA86-41B8-8A43-58E11AEF7BAD}" type="presParOf" srcId="{530DAFBF-BF22-4FDE-BAD0-594CABF8BC52}" destId="{E5EA7218-BF73-43D1-9F5E-2DE05EA82AC3}" srcOrd="7" destOrd="0" presId="urn:microsoft.com/office/officeart/2005/8/layout/default"/>
    <dgm:cxn modelId="{3FDC1BAE-F10F-4F4F-A131-9275E149ED1B}" type="presParOf" srcId="{530DAFBF-BF22-4FDE-BAD0-594CABF8BC52}" destId="{20D53B9C-A62C-4D73-82F1-F81752334DBA}" srcOrd="8" destOrd="0" presId="urn:microsoft.com/office/officeart/2005/8/layout/default"/>
    <dgm:cxn modelId="{FED94F2D-0BA6-4E2C-8219-1FFD178113C7}" type="presParOf" srcId="{530DAFBF-BF22-4FDE-BAD0-594CABF8BC52}" destId="{99111477-D426-4EF9-9869-73DC2771EC91}" srcOrd="9" destOrd="0" presId="urn:microsoft.com/office/officeart/2005/8/layout/default"/>
    <dgm:cxn modelId="{BD37B983-04A2-4FB5-9FE6-5BE42E0D5F2C}" type="presParOf" srcId="{530DAFBF-BF22-4FDE-BAD0-594CABF8BC52}" destId="{12866CAC-6B29-4814-8E79-E27C424343C2}" srcOrd="10" destOrd="0" presId="urn:microsoft.com/office/officeart/2005/8/layout/default"/>
    <dgm:cxn modelId="{6289A273-4878-4491-A0DA-9082C43E3925}" type="presParOf" srcId="{530DAFBF-BF22-4FDE-BAD0-594CABF8BC52}" destId="{FF031336-3811-489D-9481-F97447CDE043}" srcOrd="11" destOrd="0" presId="urn:microsoft.com/office/officeart/2005/8/layout/default"/>
    <dgm:cxn modelId="{381BAB75-E6B6-4506-840C-85A8DEE0931A}" type="presParOf" srcId="{530DAFBF-BF22-4FDE-BAD0-594CABF8BC52}" destId="{FD02F4CF-FF59-4519-B6ED-30A0B3DBF899}" srcOrd="12" destOrd="0" presId="urn:microsoft.com/office/officeart/2005/8/layout/default"/>
    <dgm:cxn modelId="{A447825B-2238-4ED1-A9AB-2D26F9FF6192}" type="presParOf" srcId="{530DAFBF-BF22-4FDE-BAD0-594CABF8BC52}" destId="{37AD150C-BDC4-4892-BB72-089ED7148C1D}" srcOrd="13" destOrd="0" presId="urn:microsoft.com/office/officeart/2005/8/layout/default"/>
    <dgm:cxn modelId="{F0631F3A-04F2-409A-A335-6857127A81DA}" type="presParOf" srcId="{530DAFBF-BF22-4FDE-BAD0-594CABF8BC52}" destId="{B29AE4B4-9400-4962-8E26-92C9D34FA0DA}" srcOrd="14" destOrd="0" presId="urn:microsoft.com/office/officeart/2005/8/layout/default"/>
    <dgm:cxn modelId="{744F9062-CEE9-4F83-8215-5948FF2C16F5}" type="presParOf" srcId="{530DAFBF-BF22-4FDE-BAD0-594CABF8BC52}" destId="{83224A57-D4B9-4AAB-A84E-6BEC0489A523}" srcOrd="15" destOrd="0" presId="urn:microsoft.com/office/officeart/2005/8/layout/default"/>
    <dgm:cxn modelId="{A2906F05-808C-4E54-ACE3-B5D293A12A28}" type="presParOf" srcId="{530DAFBF-BF22-4FDE-BAD0-594CABF8BC52}" destId="{EFCF925E-B47B-431F-95F8-C4F4AA9035AB}" srcOrd="16" destOrd="0" presId="urn:microsoft.com/office/officeart/2005/8/layout/default"/>
    <dgm:cxn modelId="{8857A538-8917-441B-BBEA-7A387A5ECF08}" type="presParOf" srcId="{530DAFBF-BF22-4FDE-BAD0-594CABF8BC52}" destId="{75D4225B-02CF-4A0C-8DAB-5A1C5DABB3AD}" srcOrd="17" destOrd="0" presId="urn:microsoft.com/office/officeart/2005/8/layout/default"/>
    <dgm:cxn modelId="{DC331C86-50A2-47B0-B4A5-643617770ED8}" type="presParOf" srcId="{530DAFBF-BF22-4FDE-BAD0-594CABF8BC52}" destId="{036123C1-CA48-4E5C-91E3-4EC6055A736F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192A8A-ABB5-49C6-B1F4-845E73FF7B4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CB9687-BA13-4AE2-9338-40D9D3DE4FE9}">
      <dgm:prSet phldrT="[Text]"/>
      <dgm:spPr/>
      <dgm:t>
        <a:bodyPr/>
        <a:lstStyle/>
        <a:p>
          <a:r>
            <a:rPr lang="en-US" dirty="0"/>
            <a:t>123456</a:t>
          </a:r>
        </a:p>
      </dgm:t>
    </dgm:pt>
    <dgm:pt modelId="{0AEFC43C-299D-4BEC-AA0B-1479F2C2F6C2}" type="parTrans" cxnId="{2965999C-C0BE-4704-B92C-CE759D6F8C0B}">
      <dgm:prSet/>
      <dgm:spPr/>
      <dgm:t>
        <a:bodyPr/>
        <a:lstStyle/>
        <a:p>
          <a:endParaRPr lang="en-US"/>
        </a:p>
      </dgm:t>
    </dgm:pt>
    <dgm:pt modelId="{C2B872B7-99F9-4F44-85C9-050C6942E2C4}" type="sibTrans" cxnId="{2965999C-C0BE-4704-B92C-CE759D6F8C0B}">
      <dgm:prSet/>
      <dgm:spPr/>
      <dgm:t>
        <a:bodyPr/>
        <a:lstStyle/>
        <a:p>
          <a:endParaRPr lang="en-US"/>
        </a:p>
      </dgm:t>
    </dgm:pt>
    <dgm:pt modelId="{70A3A5B2-378B-4F70-A600-B46B360B2AA5}">
      <dgm:prSet phldrT="[Text]"/>
      <dgm:spPr/>
      <dgm:t>
        <a:bodyPr/>
        <a:lstStyle/>
        <a:p>
          <a:r>
            <a:rPr lang="en-US" dirty="0"/>
            <a:t>password</a:t>
          </a:r>
        </a:p>
      </dgm:t>
    </dgm:pt>
    <dgm:pt modelId="{1661EA75-A552-4F44-A5C2-2E3A323F9EA9}" type="parTrans" cxnId="{A96AD3D6-C344-49FA-B4F5-97192081D2AC}">
      <dgm:prSet/>
      <dgm:spPr/>
      <dgm:t>
        <a:bodyPr/>
        <a:lstStyle/>
        <a:p>
          <a:endParaRPr lang="en-US"/>
        </a:p>
      </dgm:t>
    </dgm:pt>
    <dgm:pt modelId="{EDA16502-15B9-4B37-9E66-12C183CDB55F}" type="sibTrans" cxnId="{A96AD3D6-C344-49FA-B4F5-97192081D2AC}">
      <dgm:prSet/>
      <dgm:spPr/>
      <dgm:t>
        <a:bodyPr/>
        <a:lstStyle/>
        <a:p>
          <a:endParaRPr lang="en-US"/>
        </a:p>
      </dgm:t>
    </dgm:pt>
    <dgm:pt modelId="{54B13B49-F14D-40DF-9796-528424D7D10F}">
      <dgm:prSet phldrT="[Text]"/>
      <dgm:spPr/>
      <dgm:t>
        <a:bodyPr/>
        <a:lstStyle/>
        <a:p>
          <a:r>
            <a:rPr lang="en-US" dirty="0"/>
            <a:t>1245678</a:t>
          </a:r>
        </a:p>
      </dgm:t>
    </dgm:pt>
    <dgm:pt modelId="{F82FEB7B-63B1-43E3-8D51-4D05631B38B3}" type="parTrans" cxnId="{F8BD2011-025F-4751-BE34-1950EFB00AA7}">
      <dgm:prSet/>
      <dgm:spPr/>
      <dgm:t>
        <a:bodyPr/>
        <a:lstStyle/>
        <a:p>
          <a:endParaRPr lang="en-US"/>
        </a:p>
      </dgm:t>
    </dgm:pt>
    <dgm:pt modelId="{19F2F1E3-DA0F-4875-85E5-6DB71E2FF349}" type="sibTrans" cxnId="{F8BD2011-025F-4751-BE34-1950EFB00AA7}">
      <dgm:prSet/>
      <dgm:spPr/>
      <dgm:t>
        <a:bodyPr/>
        <a:lstStyle/>
        <a:p>
          <a:endParaRPr lang="en-US"/>
        </a:p>
      </dgm:t>
    </dgm:pt>
    <dgm:pt modelId="{EC708BF2-232D-4803-BC0D-E9502E341A3F}">
      <dgm:prSet phldrT="[Text]"/>
      <dgm:spPr/>
      <dgm:t>
        <a:bodyPr/>
        <a:lstStyle/>
        <a:p>
          <a:r>
            <a:rPr lang="en-US" dirty="0"/>
            <a:t>qwerty</a:t>
          </a:r>
        </a:p>
      </dgm:t>
    </dgm:pt>
    <dgm:pt modelId="{FF35072F-45C5-4897-A3A3-F10F299D37B2}" type="parTrans" cxnId="{0335DA03-2C90-496A-A4F9-A420C5BEC654}">
      <dgm:prSet/>
      <dgm:spPr/>
      <dgm:t>
        <a:bodyPr/>
        <a:lstStyle/>
        <a:p>
          <a:endParaRPr lang="en-US"/>
        </a:p>
      </dgm:t>
    </dgm:pt>
    <dgm:pt modelId="{E6EC8150-D375-4245-B725-D33692E2FF92}" type="sibTrans" cxnId="{0335DA03-2C90-496A-A4F9-A420C5BEC654}">
      <dgm:prSet/>
      <dgm:spPr/>
      <dgm:t>
        <a:bodyPr/>
        <a:lstStyle/>
        <a:p>
          <a:endParaRPr lang="en-US"/>
        </a:p>
      </dgm:t>
    </dgm:pt>
    <dgm:pt modelId="{96528ACB-BB46-46ED-9032-12A5C6F92C34}">
      <dgm:prSet phldrT="[Text]"/>
      <dgm:spPr/>
      <dgm:t>
        <a:bodyPr/>
        <a:lstStyle/>
        <a:p>
          <a:r>
            <a:rPr lang="en-US" dirty="0"/>
            <a:t>12345</a:t>
          </a:r>
        </a:p>
      </dgm:t>
    </dgm:pt>
    <dgm:pt modelId="{2D3D4542-FD85-4AA9-9AB1-AC3A9F9AF437}" type="parTrans" cxnId="{E87889D5-CD89-47D8-B479-B7B2C07134BF}">
      <dgm:prSet/>
      <dgm:spPr/>
      <dgm:t>
        <a:bodyPr/>
        <a:lstStyle/>
        <a:p>
          <a:endParaRPr lang="en-US"/>
        </a:p>
      </dgm:t>
    </dgm:pt>
    <dgm:pt modelId="{022AB28D-C809-4023-B653-E4C8FE289997}" type="sibTrans" cxnId="{E87889D5-CD89-47D8-B479-B7B2C07134BF}">
      <dgm:prSet/>
      <dgm:spPr/>
      <dgm:t>
        <a:bodyPr/>
        <a:lstStyle/>
        <a:p>
          <a:endParaRPr lang="en-US"/>
        </a:p>
      </dgm:t>
    </dgm:pt>
    <dgm:pt modelId="{1D928E7E-6A60-498D-A12A-7F2EDFD65BC4}">
      <dgm:prSet phldrT="[Text]"/>
      <dgm:spPr/>
      <dgm:t>
        <a:bodyPr/>
        <a:lstStyle/>
        <a:p>
          <a:r>
            <a:rPr lang="en-US" dirty="0"/>
            <a:t>123456789</a:t>
          </a:r>
        </a:p>
      </dgm:t>
    </dgm:pt>
    <dgm:pt modelId="{60CB721A-58F3-46D1-964C-481C69F15862}" type="parTrans" cxnId="{4F811ADA-8BF0-46C3-9189-D88B5A207B06}">
      <dgm:prSet/>
      <dgm:spPr/>
      <dgm:t>
        <a:bodyPr/>
        <a:lstStyle/>
        <a:p>
          <a:endParaRPr lang="en-US"/>
        </a:p>
      </dgm:t>
    </dgm:pt>
    <dgm:pt modelId="{B09F4EC6-805F-4CB4-9FDC-CFFF9ACDA07B}" type="sibTrans" cxnId="{4F811ADA-8BF0-46C3-9189-D88B5A207B06}">
      <dgm:prSet/>
      <dgm:spPr/>
      <dgm:t>
        <a:bodyPr/>
        <a:lstStyle/>
        <a:p>
          <a:endParaRPr lang="en-US"/>
        </a:p>
      </dgm:t>
    </dgm:pt>
    <dgm:pt modelId="{57FE084B-327D-4F7F-A04A-5920366104E1}">
      <dgm:prSet phldrT="[Text]"/>
      <dgm:spPr/>
      <dgm:t>
        <a:bodyPr/>
        <a:lstStyle/>
        <a:p>
          <a:r>
            <a:rPr lang="en-US" dirty="0" err="1"/>
            <a:t>letmein</a:t>
          </a:r>
          <a:endParaRPr lang="en-US" dirty="0"/>
        </a:p>
      </dgm:t>
    </dgm:pt>
    <dgm:pt modelId="{93E897F6-D85C-4C40-BDED-9BA10A71BAD1}" type="parTrans" cxnId="{026A75F7-2B23-44BC-A544-B043E5B44ECB}">
      <dgm:prSet/>
      <dgm:spPr/>
      <dgm:t>
        <a:bodyPr/>
        <a:lstStyle/>
        <a:p>
          <a:endParaRPr lang="en-US"/>
        </a:p>
      </dgm:t>
    </dgm:pt>
    <dgm:pt modelId="{1DDC505F-3C4E-4437-BFC3-152634DFE56C}" type="sibTrans" cxnId="{026A75F7-2B23-44BC-A544-B043E5B44ECB}">
      <dgm:prSet/>
      <dgm:spPr/>
      <dgm:t>
        <a:bodyPr/>
        <a:lstStyle/>
        <a:p>
          <a:endParaRPr lang="en-US"/>
        </a:p>
      </dgm:t>
    </dgm:pt>
    <dgm:pt modelId="{BF90E396-0CF7-4B9C-9D20-F531ED0E65B6}">
      <dgm:prSet phldrT="[Text]"/>
      <dgm:spPr/>
      <dgm:t>
        <a:bodyPr/>
        <a:lstStyle/>
        <a:p>
          <a:r>
            <a:rPr lang="en-US" dirty="0"/>
            <a:t>1234567</a:t>
          </a:r>
        </a:p>
      </dgm:t>
    </dgm:pt>
    <dgm:pt modelId="{B01A6DA0-0440-4E10-9921-34B7BF84AE43}" type="parTrans" cxnId="{AC3E1D88-9EC5-4189-89EF-E8E4B5C736D0}">
      <dgm:prSet/>
      <dgm:spPr/>
      <dgm:t>
        <a:bodyPr/>
        <a:lstStyle/>
        <a:p>
          <a:endParaRPr lang="en-US"/>
        </a:p>
      </dgm:t>
    </dgm:pt>
    <dgm:pt modelId="{96F8C5D6-7897-4083-A6D5-EB85B86EDAF5}" type="sibTrans" cxnId="{AC3E1D88-9EC5-4189-89EF-E8E4B5C736D0}">
      <dgm:prSet/>
      <dgm:spPr/>
      <dgm:t>
        <a:bodyPr/>
        <a:lstStyle/>
        <a:p>
          <a:endParaRPr lang="en-US"/>
        </a:p>
      </dgm:t>
    </dgm:pt>
    <dgm:pt modelId="{1BD395B7-6E63-4975-8A58-545133D49711}">
      <dgm:prSet phldrT="[Text]"/>
      <dgm:spPr/>
      <dgm:t>
        <a:bodyPr/>
        <a:lstStyle/>
        <a:p>
          <a:r>
            <a:rPr lang="en-US" dirty="0"/>
            <a:t>football</a:t>
          </a:r>
        </a:p>
      </dgm:t>
    </dgm:pt>
    <dgm:pt modelId="{ABD253AD-3102-401F-A5D5-690DD610C4C7}" type="parTrans" cxnId="{2F0DCDD8-1C95-4944-AB67-884E812402F2}">
      <dgm:prSet/>
      <dgm:spPr/>
      <dgm:t>
        <a:bodyPr/>
        <a:lstStyle/>
        <a:p>
          <a:endParaRPr lang="en-US"/>
        </a:p>
      </dgm:t>
    </dgm:pt>
    <dgm:pt modelId="{B8CCA383-AD1B-4226-9366-668AA9A7F331}" type="sibTrans" cxnId="{2F0DCDD8-1C95-4944-AB67-884E812402F2}">
      <dgm:prSet/>
      <dgm:spPr/>
      <dgm:t>
        <a:bodyPr/>
        <a:lstStyle/>
        <a:p>
          <a:endParaRPr lang="en-US"/>
        </a:p>
      </dgm:t>
    </dgm:pt>
    <dgm:pt modelId="{68E8FB5A-E313-446D-9588-407A0766EB41}">
      <dgm:prSet phldrT="[Text]"/>
      <dgm:spPr/>
      <dgm:t>
        <a:bodyPr/>
        <a:lstStyle/>
        <a:p>
          <a:r>
            <a:rPr lang="en-US" dirty="0" err="1"/>
            <a:t>iloveyou</a:t>
          </a:r>
          <a:endParaRPr lang="en-US" dirty="0"/>
        </a:p>
      </dgm:t>
    </dgm:pt>
    <dgm:pt modelId="{82678DA2-D047-4370-BFA6-921038681CCB}" type="parTrans" cxnId="{EB8A0EED-AE8F-4112-BA7A-680EF53A2B07}">
      <dgm:prSet/>
      <dgm:spPr/>
      <dgm:t>
        <a:bodyPr/>
        <a:lstStyle/>
        <a:p>
          <a:endParaRPr lang="en-US"/>
        </a:p>
      </dgm:t>
    </dgm:pt>
    <dgm:pt modelId="{EC06BDB3-9169-4D97-AF53-E9CD8B852745}" type="sibTrans" cxnId="{EB8A0EED-AE8F-4112-BA7A-680EF53A2B07}">
      <dgm:prSet/>
      <dgm:spPr/>
      <dgm:t>
        <a:bodyPr/>
        <a:lstStyle/>
        <a:p>
          <a:endParaRPr lang="en-US"/>
        </a:p>
      </dgm:t>
    </dgm:pt>
    <dgm:pt modelId="{3CC85B66-CBE2-43B0-AE8B-FC459CE67760}">
      <dgm:prSet phldrT="[Text]"/>
      <dgm:spPr/>
      <dgm:t>
        <a:bodyPr/>
        <a:lstStyle/>
        <a:p>
          <a:r>
            <a:rPr lang="en-US" dirty="0"/>
            <a:t>admin</a:t>
          </a:r>
        </a:p>
      </dgm:t>
    </dgm:pt>
    <dgm:pt modelId="{82F93F03-FCE8-4D45-8A69-D6760AA5B1AB}" type="parTrans" cxnId="{9E656825-D5CC-4BF7-AF21-E2BD63D906E6}">
      <dgm:prSet/>
      <dgm:spPr/>
      <dgm:t>
        <a:bodyPr/>
        <a:lstStyle/>
        <a:p>
          <a:endParaRPr lang="en-US"/>
        </a:p>
      </dgm:t>
    </dgm:pt>
    <dgm:pt modelId="{C7CBD141-5A45-41BD-AA35-4B1DE2E95209}" type="sibTrans" cxnId="{9E656825-D5CC-4BF7-AF21-E2BD63D906E6}">
      <dgm:prSet/>
      <dgm:spPr/>
      <dgm:t>
        <a:bodyPr/>
        <a:lstStyle/>
        <a:p>
          <a:endParaRPr lang="en-US"/>
        </a:p>
      </dgm:t>
    </dgm:pt>
    <dgm:pt modelId="{05D094E9-60F7-4F8F-83AB-68FFC5713807}">
      <dgm:prSet phldrT="[Text]"/>
      <dgm:spPr/>
      <dgm:t>
        <a:bodyPr/>
        <a:lstStyle/>
        <a:p>
          <a:r>
            <a:rPr lang="en-US" dirty="0"/>
            <a:t>welcome</a:t>
          </a:r>
        </a:p>
      </dgm:t>
    </dgm:pt>
    <dgm:pt modelId="{7ED96121-113B-4682-95B4-A3E72A87B0C9}" type="parTrans" cxnId="{36FC1A10-6EFC-4F9C-AD84-7B21EFEE93D3}">
      <dgm:prSet/>
      <dgm:spPr/>
      <dgm:t>
        <a:bodyPr/>
        <a:lstStyle/>
        <a:p>
          <a:endParaRPr lang="en-US"/>
        </a:p>
      </dgm:t>
    </dgm:pt>
    <dgm:pt modelId="{54FA6978-5B33-4A5B-ACDC-8DF6E1F35867}" type="sibTrans" cxnId="{36FC1A10-6EFC-4F9C-AD84-7B21EFEE93D3}">
      <dgm:prSet/>
      <dgm:spPr/>
      <dgm:t>
        <a:bodyPr/>
        <a:lstStyle/>
        <a:p>
          <a:endParaRPr lang="en-US"/>
        </a:p>
      </dgm:t>
    </dgm:pt>
    <dgm:pt modelId="{BFB6028B-C730-478E-9C63-527AE47DA5A9}">
      <dgm:prSet phldrT="[Text]"/>
      <dgm:spPr/>
      <dgm:t>
        <a:bodyPr/>
        <a:lstStyle/>
        <a:p>
          <a:r>
            <a:rPr lang="en-US" dirty="0"/>
            <a:t>monkey</a:t>
          </a:r>
        </a:p>
      </dgm:t>
    </dgm:pt>
    <dgm:pt modelId="{87058FFD-4DD0-4634-ADE1-335320433554}" type="parTrans" cxnId="{13D841BC-4C56-42AC-BE11-8650A7C593F1}">
      <dgm:prSet/>
      <dgm:spPr/>
      <dgm:t>
        <a:bodyPr/>
        <a:lstStyle/>
        <a:p>
          <a:endParaRPr lang="en-US"/>
        </a:p>
      </dgm:t>
    </dgm:pt>
    <dgm:pt modelId="{662375A8-4BD8-447B-ABC9-70B0109069EB}" type="sibTrans" cxnId="{13D841BC-4C56-42AC-BE11-8650A7C593F1}">
      <dgm:prSet/>
      <dgm:spPr/>
      <dgm:t>
        <a:bodyPr/>
        <a:lstStyle/>
        <a:p>
          <a:endParaRPr lang="en-US"/>
        </a:p>
      </dgm:t>
    </dgm:pt>
    <dgm:pt modelId="{44005C05-73B6-4D85-A108-B19C7819D531}">
      <dgm:prSet phldrT="[Text]"/>
      <dgm:spPr/>
      <dgm:t>
        <a:bodyPr/>
        <a:lstStyle/>
        <a:p>
          <a:r>
            <a:rPr lang="en-US" dirty="0"/>
            <a:t>login</a:t>
          </a:r>
        </a:p>
      </dgm:t>
    </dgm:pt>
    <dgm:pt modelId="{F26A7C25-4301-4314-BBF8-7006DA3B0136}" type="parTrans" cxnId="{0DF26C56-06D3-43C8-8ECB-D372A627D433}">
      <dgm:prSet/>
      <dgm:spPr/>
      <dgm:t>
        <a:bodyPr/>
        <a:lstStyle/>
        <a:p>
          <a:endParaRPr lang="en-US"/>
        </a:p>
      </dgm:t>
    </dgm:pt>
    <dgm:pt modelId="{5C63D04E-DED8-4730-ADB9-91C9154A1954}" type="sibTrans" cxnId="{0DF26C56-06D3-43C8-8ECB-D372A627D433}">
      <dgm:prSet/>
      <dgm:spPr/>
      <dgm:t>
        <a:bodyPr/>
        <a:lstStyle/>
        <a:p>
          <a:endParaRPr lang="en-US"/>
        </a:p>
      </dgm:t>
    </dgm:pt>
    <dgm:pt modelId="{9539AF10-EECA-4DA4-8061-D5B4020BFD99}">
      <dgm:prSet phldrT="[Text]"/>
      <dgm:spPr/>
      <dgm:t>
        <a:bodyPr/>
        <a:lstStyle/>
        <a:p>
          <a:r>
            <a:rPr lang="en-US" dirty="0"/>
            <a:t>abc123</a:t>
          </a:r>
        </a:p>
      </dgm:t>
    </dgm:pt>
    <dgm:pt modelId="{8DFDE617-57F2-4223-A1B7-D17AE32057C5}" type="parTrans" cxnId="{96803D59-65D4-4119-ACB6-5AD8150822F2}">
      <dgm:prSet/>
      <dgm:spPr/>
      <dgm:t>
        <a:bodyPr/>
        <a:lstStyle/>
        <a:p>
          <a:endParaRPr lang="en-US"/>
        </a:p>
      </dgm:t>
    </dgm:pt>
    <dgm:pt modelId="{13B178D1-1F07-4A3F-87F4-4041DF541940}" type="sibTrans" cxnId="{96803D59-65D4-4119-ACB6-5AD8150822F2}">
      <dgm:prSet/>
      <dgm:spPr/>
      <dgm:t>
        <a:bodyPr/>
        <a:lstStyle/>
        <a:p>
          <a:endParaRPr lang="en-US"/>
        </a:p>
      </dgm:t>
    </dgm:pt>
    <dgm:pt modelId="{D7BF5088-1ABB-4C4C-875C-AC3A5650A52B}">
      <dgm:prSet phldrT="[Text]"/>
      <dgm:spPr/>
      <dgm:t>
        <a:bodyPr/>
        <a:lstStyle/>
        <a:p>
          <a:r>
            <a:rPr lang="en-US" dirty="0" err="1"/>
            <a:t>starwars</a:t>
          </a:r>
          <a:endParaRPr lang="en-US" dirty="0"/>
        </a:p>
      </dgm:t>
    </dgm:pt>
    <dgm:pt modelId="{8D317FCF-AA7E-43AB-94C4-62A653333C9D}" type="parTrans" cxnId="{F623BC96-7BDD-4352-9639-AED13BD4528B}">
      <dgm:prSet/>
      <dgm:spPr/>
      <dgm:t>
        <a:bodyPr/>
        <a:lstStyle/>
        <a:p>
          <a:endParaRPr lang="en-US"/>
        </a:p>
      </dgm:t>
    </dgm:pt>
    <dgm:pt modelId="{1075A03A-82D9-4556-A079-D160004E32CA}" type="sibTrans" cxnId="{F623BC96-7BDD-4352-9639-AED13BD4528B}">
      <dgm:prSet/>
      <dgm:spPr/>
      <dgm:t>
        <a:bodyPr/>
        <a:lstStyle/>
        <a:p>
          <a:endParaRPr lang="en-US"/>
        </a:p>
      </dgm:t>
    </dgm:pt>
    <dgm:pt modelId="{7FEA93CB-15C5-4D74-B2C1-FB2B91033A06}">
      <dgm:prSet phldrT="[Text]"/>
      <dgm:spPr/>
      <dgm:t>
        <a:bodyPr/>
        <a:lstStyle/>
        <a:p>
          <a:r>
            <a:rPr lang="en-US" dirty="0"/>
            <a:t>123123</a:t>
          </a:r>
        </a:p>
      </dgm:t>
    </dgm:pt>
    <dgm:pt modelId="{0C7251B9-B4BD-4203-945D-14FAF35A2EF5}" type="parTrans" cxnId="{3BB91BA5-05F9-458A-AA51-1D8649CE8416}">
      <dgm:prSet/>
      <dgm:spPr/>
      <dgm:t>
        <a:bodyPr/>
        <a:lstStyle/>
        <a:p>
          <a:endParaRPr lang="en-US"/>
        </a:p>
      </dgm:t>
    </dgm:pt>
    <dgm:pt modelId="{95600B12-26D5-4128-99E0-C79B6C09C5D9}" type="sibTrans" cxnId="{3BB91BA5-05F9-458A-AA51-1D8649CE8416}">
      <dgm:prSet/>
      <dgm:spPr/>
      <dgm:t>
        <a:bodyPr/>
        <a:lstStyle/>
        <a:p>
          <a:endParaRPr lang="en-US"/>
        </a:p>
      </dgm:t>
    </dgm:pt>
    <dgm:pt modelId="{F0265E69-B167-497E-A327-B4F49D8F26A1}">
      <dgm:prSet phldrT="[Text]"/>
      <dgm:spPr/>
      <dgm:t>
        <a:bodyPr/>
        <a:lstStyle/>
        <a:p>
          <a:r>
            <a:rPr lang="en-US" dirty="0"/>
            <a:t>dragon</a:t>
          </a:r>
        </a:p>
      </dgm:t>
    </dgm:pt>
    <dgm:pt modelId="{CAF72509-DF40-4237-826D-92B19A69980C}" type="parTrans" cxnId="{3D07F2DD-E206-41F0-9F11-31D24A6BC892}">
      <dgm:prSet/>
      <dgm:spPr/>
      <dgm:t>
        <a:bodyPr/>
        <a:lstStyle/>
        <a:p>
          <a:endParaRPr lang="en-US"/>
        </a:p>
      </dgm:t>
    </dgm:pt>
    <dgm:pt modelId="{6E2981A1-4E79-42C6-BB84-6358015CDB03}" type="sibTrans" cxnId="{3D07F2DD-E206-41F0-9F11-31D24A6BC892}">
      <dgm:prSet/>
      <dgm:spPr/>
      <dgm:t>
        <a:bodyPr/>
        <a:lstStyle/>
        <a:p>
          <a:endParaRPr lang="en-US"/>
        </a:p>
      </dgm:t>
    </dgm:pt>
    <dgm:pt modelId="{74700565-4F6D-46CE-A531-349F1864C471}">
      <dgm:prSet phldrT="[Text]"/>
      <dgm:spPr/>
      <dgm:t>
        <a:bodyPr/>
        <a:lstStyle/>
        <a:p>
          <a:r>
            <a:rPr lang="en-US" dirty="0"/>
            <a:t>passw0rd</a:t>
          </a:r>
        </a:p>
      </dgm:t>
    </dgm:pt>
    <dgm:pt modelId="{AD19F778-888C-4A6F-95F3-2644F5765F47}" type="parTrans" cxnId="{F7B307AB-FCC6-4429-B623-0D62DFB7F60C}">
      <dgm:prSet/>
      <dgm:spPr/>
      <dgm:t>
        <a:bodyPr/>
        <a:lstStyle/>
        <a:p>
          <a:endParaRPr lang="en-US"/>
        </a:p>
      </dgm:t>
    </dgm:pt>
    <dgm:pt modelId="{96A93305-8147-428A-9793-36BC33FD99E2}" type="sibTrans" cxnId="{F7B307AB-FCC6-4429-B623-0D62DFB7F60C}">
      <dgm:prSet/>
      <dgm:spPr/>
      <dgm:t>
        <a:bodyPr/>
        <a:lstStyle/>
        <a:p>
          <a:endParaRPr lang="en-US"/>
        </a:p>
      </dgm:t>
    </dgm:pt>
    <dgm:pt modelId="{84B263B5-90BD-4227-B9FF-F8F7FEC1953D}">
      <dgm:prSet phldrT="[Text]"/>
      <dgm:spPr/>
      <dgm:t>
        <a:bodyPr/>
        <a:lstStyle/>
        <a:p>
          <a:r>
            <a:rPr lang="en-US" dirty="0"/>
            <a:t>master</a:t>
          </a:r>
        </a:p>
      </dgm:t>
    </dgm:pt>
    <dgm:pt modelId="{D9D1EF55-2D8E-4574-B99A-E9E32DAC0C20}" type="parTrans" cxnId="{C1189611-CCC1-420F-A5FE-38FEF182C2D7}">
      <dgm:prSet/>
      <dgm:spPr/>
      <dgm:t>
        <a:bodyPr/>
        <a:lstStyle/>
        <a:p>
          <a:endParaRPr lang="en-US"/>
        </a:p>
      </dgm:t>
    </dgm:pt>
    <dgm:pt modelId="{CB6F8F71-3C3F-4AE4-A313-3F43B5864267}" type="sibTrans" cxnId="{C1189611-CCC1-420F-A5FE-38FEF182C2D7}">
      <dgm:prSet/>
      <dgm:spPr/>
      <dgm:t>
        <a:bodyPr/>
        <a:lstStyle/>
        <a:p>
          <a:endParaRPr lang="en-US"/>
        </a:p>
      </dgm:t>
    </dgm:pt>
    <dgm:pt modelId="{E3BCE1A6-AC95-4064-846A-F3714D2CA6D3}">
      <dgm:prSet phldrT="[Text]"/>
      <dgm:spPr/>
      <dgm:t>
        <a:bodyPr/>
        <a:lstStyle/>
        <a:p>
          <a:r>
            <a:rPr lang="en-US" dirty="0"/>
            <a:t>hello</a:t>
          </a:r>
        </a:p>
      </dgm:t>
    </dgm:pt>
    <dgm:pt modelId="{8A3E02E6-2D9F-42C5-9031-B22462C8CF6C}" type="parTrans" cxnId="{857998D2-D8F4-4326-A43B-8D861C4F6C71}">
      <dgm:prSet/>
      <dgm:spPr/>
      <dgm:t>
        <a:bodyPr/>
        <a:lstStyle/>
        <a:p>
          <a:endParaRPr lang="en-US"/>
        </a:p>
      </dgm:t>
    </dgm:pt>
    <dgm:pt modelId="{150E5C4D-E201-4021-9ABA-08714DDDBB87}" type="sibTrans" cxnId="{857998D2-D8F4-4326-A43B-8D861C4F6C71}">
      <dgm:prSet/>
      <dgm:spPr/>
      <dgm:t>
        <a:bodyPr/>
        <a:lstStyle/>
        <a:p>
          <a:endParaRPr lang="en-US"/>
        </a:p>
      </dgm:t>
    </dgm:pt>
    <dgm:pt modelId="{BA2D50EF-4328-408C-838B-64363D4BD335}">
      <dgm:prSet phldrT="[Text]"/>
      <dgm:spPr/>
      <dgm:t>
        <a:bodyPr/>
        <a:lstStyle/>
        <a:p>
          <a:r>
            <a:rPr lang="en-US" dirty="0"/>
            <a:t>freedom</a:t>
          </a:r>
        </a:p>
      </dgm:t>
    </dgm:pt>
    <dgm:pt modelId="{38F62DED-7EA8-47FC-95DC-9E1C81E73C30}" type="parTrans" cxnId="{ED4DCAE5-782B-48AC-AF40-385871E797DC}">
      <dgm:prSet/>
      <dgm:spPr/>
      <dgm:t>
        <a:bodyPr/>
        <a:lstStyle/>
        <a:p>
          <a:endParaRPr lang="en-US"/>
        </a:p>
      </dgm:t>
    </dgm:pt>
    <dgm:pt modelId="{A1F447E6-4D8B-4951-9756-E4186697D66C}" type="sibTrans" cxnId="{ED4DCAE5-782B-48AC-AF40-385871E797DC}">
      <dgm:prSet/>
      <dgm:spPr/>
      <dgm:t>
        <a:bodyPr/>
        <a:lstStyle/>
        <a:p>
          <a:endParaRPr lang="en-US"/>
        </a:p>
      </dgm:t>
    </dgm:pt>
    <dgm:pt modelId="{0346E905-76B1-4CB2-8048-FC6808D14669}">
      <dgm:prSet phldrT="[Text]"/>
      <dgm:spPr/>
      <dgm:t>
        <a:bodyPr/>
        <a:lstStyle/>
        <a:p>
          <a:r>
            <a:rPr lang="en-US" dirty="0"/>
            <a:t>whatever</a:t>
          </a:r>
        </a:p>
      </dgm:t>
    </dgm:pt>
    <dgm:pt modelId="{0E8F0E28-EE65-4551-B66F-B982D1DC25C4}" type="parTrans" cxnId="{612D0B86-11A1-4F8D-85AC-BF42BC2A7E09}">
      <dgm:prSet/>
      <dgm:spPr/>
      <dgm:t>
        <a:bodyPr/>
        <a:lstStyle/>
        <a:p>
          <a:endParaRPr lang="en-US"/>
        </a:p>
      </dgm:t>
    </dgm:pt>
    <dgm:pt modelId="{1D3FBCE3-7F85-41BB-AB10-6BFD15B539CF}" type="sibTrans" cxnId="{612D0B86-11A1-4F8D-85AC-BF42BC2A7E09}">
      <dgm:prSet/>
      <dgm:spPr/>
      <dgm:t>
        <a:bodyPr/>
        <a:lstStyle/>
        <a:p>
          <a:endParaRPr lang="en-US"/>
        </a:p>
      </dgm:t>
    </dgm:pt>
    <dgm:pt modelId="{C9427262-208A-4E0C-9186-9F70139A5F8A}">
      <dgm:prSet phldrT="[Text]"/>
      <dgm:spPr/>
      <dgm:t>
        <a:bodyPr/>
        <a:lstStyle/>
        <a:p>
          <a:r>
            <a:rPr lang="en-US" dirty="0" err="1"/>
            <a:t>qazwsx</a:t>
          </a:r>
          <a:endParaRPr lang="en-US" dirty="0"/>
        </a:p>
      </dgm:t>
    </dgm:pt>
    <dgm:pt modelId="{3A4B6946-1765-43AC-87B8-65420754DD67}" type="parTrans" cxnId="{D3FDDD86-A51C-4B8C-B53C-74428C88841F}">
      <dgm:prSet/>
      <dgm:spPr/>
      <dgm:t>
        <a:bodyPr/>
        <a:lstStyle/>
        <a:p>
          <a:endParaRPr lang="en-US"/>
        </a:p>
      </dgm:t>
    </dgm:pt>
    <dgm:pt modelId="{C2674DD8-7CF0-4E29-98BC-8229542FF49F}" type="sibTrans" cxnId="{D3FDDD86-A51C-4B8C-B53C-74428C88841F}">
      <dgm:prSet/>
      <dgm:spPr/>
      <dgm:t>
        <a:bodyPr/>
        <a:lstStyle/>
        <a:p>
          <a:endParaRPr lang="en-US"/>
        </a:p>
      </dgm:t>
    </dgm:pt>
    <dgm:pt modelId="{0F6D1E09-9C08-4608-82D0-C16E45C6492A}">
      <dgm:prSet phldrT="[Text]"/>
      <dgm:spPr/>
      <dgm:t>
        <a:bodyPr/>
        <a:lstStyle/>
        <a:p>
          <a:r>
            <a:rPr lang="en-US" dirty="0"/>
            <a:t>trustno1</a:t>
          </a:r>
        </a:p>
      </dgm:t>
    </dgm:pt>
    <dgm:pt modelId="{AA5F5C9B-C877-48F7-91E2-8E95CF31C389}" type="parTrans" cxnId="{26D5A536-3D44-429D-8216-E575A393AC09}">
      <dgm:prSet/>
      <dgm:spPr/>
      <dgm:t>
        <a:bodyPr/>
        <a:lstStyle/>
        <a:p>
          <a:endParaRPr lang="en-US"/>
        </a:p>
      </dgm:t>
    </dgm:pt>
    <dgm:pt modelId="{32B03025-D66E-46FD-A855-E21EED3BE85E}" type="sibTrans" cxnId="{26D5A536-3D44-429D-8216-E575A393AC09}">
      <dgm:prSet/>
      <dgm:spPr/>
      <dgm:t>
        <a:bodyPr/>
        <a:lstStyle/>
        <a:p>
          <a:endParaRPr lang="en-US"/>
        </a:p>
      </dgm:t>
    </dgm:pt>
    <dgm:pt modelId="{08FE575C-C846-4E17-A186-107B0DDDB75D}" type="pres">
      <dgm:prSet presAssocID="{23192A8A-ABB5-49C6-B1F4-845E73FF7B44}" presName="diagram" presStyleCnt="0">
        <dgm:presLayoutVars>
          <dgm:dir/>
          <dgm:resizeHandles val="exact"/>
        </dgm:presLayoutVars>
      </dgm:prSet>
      <dgm:spPr/>
    </dgm:pt>
    <dgm:pt modelId="{36B8F7C3-BFEB-42FE-9475-6E60F26A3571}" type="pres">
      <dgm:prSet presAssocID="{7BCB9687-BA13-4AE2-9338-40D9D3DE4FE9}" presName="node" presStyleLbl="node1" presStyleIdx="0" presStyleCnt="25">
        <dgm:presLayoutVars>
          <dgm:bulletEnabled val="1"/>
        </dgm:presLayoutVars>
      </dgm:prSet>
      <dgm:spPr/>
    </dgm:pt>
    <dgm:pt modelId="{D24217C9-80DF-4C7E-AB37-2401F7C63A7A}" type="pres">
      <dgm:prSet presAssocID="{C2B872B7-99F9-4F44-85C9-050C6942E2C4}" presName="sibTrans" presStyleCnt="0"/>
      <dgm:spPr/>
    </dgm:pt>
    <dgm:pt modelId="{E2933B72-EE6E-4164-BEC0-57ECFFDC74E7}" type="pres">
      <dgm:prSet presAssocID="{70A3A5B2-378B-4F70-A600-B46B360B2AA5}" presName="node" presStyleLbl="node1" presStyleIdx="1" presStyleCnt="25">
        <dgm:presLayoutVars>
          <dgm:bulletEnabled val="1"/>
        </dgm:presLayoutVars>
      </dgm:prSet>
      <dgm:spPr/>
    </dgm:pt>
    <dgm:pt modelId="{E66ABAFE-D43C-4DAA-B77B-6466219B129A}" type="pres">
      <dgm:prSet presAssocID="{EDA16502-15B9-4B37-9E66-12C183CDB55F}" presName="sibTrans" presStyleCnt="0"/>
      <dgm:spPr/>
    </dgm:pt>
    <dgm:pt modelId="{93C67912-3494-4AD7-BD00-E8F498361C10}" type="pres">
      <dgm:prSet presAssocID="{54B13B49-F14D-40DF-9796-528424D7D10F}" presName="node" presStyleLbl="node1" presStyleIdx="2" presStyleCnt="25">
        <dgm:presLayoutVars>
          <dgm:bulletEnabled val="1"/>
        </dgm:presLayoutVars>
      </dgm:prSet>
      <dgm:spPr/>
    </dgm:pt>
    <dgm:pt modelId="{47B97AC4-C9EC-4CEC-B332-440A0EF211E9}" type="pres">
      <dgm:prSet presAssocID="{19F2F1E3-DA0F-4875-85E5-6DB71E2FF349}" presName="sibTrans" presStyleCnt="0"/>
      <dgm:spPr/>
    </dgm:pt>
    <dgm:pt modelId="{5C45F2E9-1EFD-4C16-B068-78561810FB87}" type="pres">
      <dgm:prSet presAssocID="{EC708BF2-232D-4803-BC0D-E9502E341A3F}" presName="node" presStyleLbl="node1" presStyleIdx="3" presStyleCnt="25">
        <dgm:presLayoutVars>
          <dgm:bulletEnabled val="1"/>
        </dgm:presLayoutVars>
      </dgm:prSet>
      <dgm:spPr/>
    </dgm:pt>
    <dgm:pt modelId="{F8FBAF35-2F78-4F10-B8DC-F7CB82509053}" type="pres">
      <dgm:prSet presAssocID="{E6EC8150-D375-4245-B725-D33692E2FF92}" presName="sibTrans" presStyleCnt="0"/>
      <dgm:spPr/>
    </dgm:pt>
    <dgm:pt modelId="{7E64E6BF-30A2-4F08-B891-D037C06960FF}" type="pres">
      <dgm:prSet presAssocID="{96528ACB-BB46-46ED-9032-12A5C6F92C34}" presName="node" presStyleLbl="node1" presStyleIdx="4" presStyleCnt="25">
        <dgm:presLayoutVars>
          <dgm:bulletEnabled val="1"/>
        </dgm:presLayoutVars>
      </dgm:prSet>
      <dgm:spPr/>
    </dgm:pt>
    <dgm:pt modelId="{32E7D8E4-60E9-493B-A489-B3E23C558264}" type="pres">
      <dgm:prSet presAssocID="{022AB28D-C809-4023-B653-E4C8FE289997}" presName="sibTrans" presStyleCnt="0"/>
      <dgm:spPr/>
    </dgm:pt>
    <dgm:pt modelId="{AEBDC234-F81C-4656-879E-762F522C780B}" type="pres">
      <dgm:prSet presAssocID="{1D928E7E-6A60-498D-A12A-7F2EDFD65BC4}" presName="node" presStyleLbl="node1" presStyleIdx="5" presStyleCnt="25">
        <dgm:presLayoutVars>
          <dgm:bulletEnabled val="1"/>
        </dgm:presLayoutVars>
      </dgm:prSet>
      <dgm:spPr/>
    </dgm:pt>
    <dgm:pt modelId="{50AF9A15-B63D-4396-8BCC-4711518BA9EB}" type="pres">
      <dgm:prSet presAssocID="{B09F4EC6-805F-4CB4-9FDC-CFFF9ACDA07B}" presName="sibTrans" presStyleCnt="0"/>
      <dgm:spPr/>
    </dgm:pt>
    <dgm:pt modelId="{21D35427-C43D-47C7-B313-487B51E3FB8B}" type="pres">
      <dgm:prSet presAssocID="{57FE084B-327D-4F7F-A04A-5920366104E1}" presName="node" presStyleLbl="node1" presStyleIdx="6" presStyleCnt="25">
        <dgm:presLayoutVars>
          <dgm:bulletEnabled val="1"/>
        </dgm:presLayoutVars>
      </dgm:prSet>
      <dgm:spPr/>
    </dgm:pt>
    <dgm:pt modelId="{5978D4F2-935F-4703-8D8E-FAABBA175B44}" type="pres">
      <dgm:prSet presAssocID="{1DDC505F-3C4E-4437-BFC3-152634DFE56C}" presName="sibTrans" presStyleCnt="0"/>
      <dgm:spPr/>
    </dgm:pt>
    <dgm:pt modelId="{8A7C9A1B-BCDA-48BE-A150-528F9226D910}" type="pres">
      <dgm:prSet presAssocID="{BF90E396-0CF7-4B9C-9D20-F531ED0E65B6}" presName="node" presStyleLbl="node1" presStyleIdx="7" presStyleCnt="25">
        <dgm:presLayoutVars>
          <dgm:bulletEnabled val="1"/>
        </dgm:presLayoutVars>
      </dgm:prSet>
      <dgm:spPr/>
    </dgm:pt>
    <dgm:pt modelId="{4BD27145-2647-42B2-8546-EE22BFFAA627}" type="pres">
      <dgm:prSet presAssocID="{96F8C5D6-7897-4083-A6D5-EB85B86EDAF5}" presName="sibTrans" presStyleCnt="0"/>
      <dgm:spPr/>
    </dgm:pt>
    <dgm:pt modelId="{89DF85E0-1CDC-455F-A601-2829C5D645C9}" type="pres">
      <dgm:prSet presAssocID="{1BD395B7-6E63-4975-8A58-545133D49711}" presName="node" presStyleLbl="node1" presStyleIdx="8" presStyleCnt="25">
        <dgm:presLayoutVars>
          <dgm:bulletEnabled val="1"/>
        </dgm:presLayoutVars>
      </dgm:prSet>
      <dgm:spPr/>
    </dgm:pt>
    <dgm:pt modelId="{3527CDE8-B9E5-4CCD-AD79-831C6DC79522}" type="pres">
      <dgm:prSet presAssocID="{B8CCA383-AD1B-4226-9366-668AA9A7F331}" presName="sibTrans" presStyleCnt="0"/>
      <dgm:spPr/>
    </dgm:pt>
    <dgm:pt modelId="{C7F270BE-FCE5-4D88-B6A1-147B4B461E25}" type="pres">
      <dgm:prSet presAssocID="{68E8FB5A-E313-446D-9588-407A0766EB41}" presName="node" presStyleLbl="node1" presStyleIdx="9" presStyleCnt="25">
        <dgm:presLayoutVars>
          <dgm:bulletEnabled val="1"/>
        </dgm:presLayoutVars>
      </dgm:prSet>
      <dgm:spPr/>
    </dgm:pt>
    <dgm:pt modelId="{75705963-73B8-46C3-81FB-BEEA17445A97}" type="pres">
      <dgm:prSet presAssocID="{EC06BDB3-9169-4D97-AF53-E9CD8B852745}" presName="sibTrans" presStyleCnt="0"/>
      <dgm:spPr/>
    </dgm:pt>
    <dgm:pt modelId="{8E4C4AFC-DE55-43FF-AB45-F8E440E82145}" type="pres">
      <dgm:prSet presAssocID="{3CC85B66-CBE2-43B0-AE8B-FC459CE67760}" presName="node" presStyleLbl="node1" presStyleIdx="10" presStyleCnt="25">
        <dgm:presLayoutVars>
          <dgm:bulletEnabled val="1"/>
        </dgm:presLayoutVars>
      </dgm:prSet>
      <dgm:spPr/>
    </dgm:pt>
    <dgm:pt modelId="{3722B5C9-1D32-4ADB-AAE4-FC4A573E87DB}" type="pres">
      <dgm:prSet presAssocID="{C7CBD141-5A45-41BD-AA35-4B1DE2E95209}" presName="sibTrans" presStyleCnt="0"/>
      <dgm:spPr/>
    </dgm:pt>
    <dgm:pt modelId="{7A9A5C1F-B6C3-415B-B73B-F55F2C799E3E}" type="pres">
      <dgm:prSet presAssocID="{05D094E9-60F7-4F8F-83AB-68FFC5713807}" presName="node" presStyleLbl="node1" presStyleIdx="11" presStyleCnt="25">
        <dgm:presLayoutVars>
          <dgm:bulletEnabled val="1"/>
        </dgm:presLayoutVars>
      </dgm:prSet>
      <dgm:spPr/>
    </dgm:pt>
    <dgm:pt modelId="{E3F2CE2B-B1FE-426E-8C4C-F675EAA029E3}" type="pres">
      <dgm:prSet presAssocID="{54FA6978-5B33-4A5B-ACDC-8DF6E1F35867}" presName="sibTrans" presStyleCnt="0"/>
      <dgm:spPr/>
    </dgm:pt>
    <dgm:pt modelId="{188BD67E-CC7B-4C60-A357-E173D9F4FB72}" type="pres">
      <dgm:prSet presAssocID="{BFB6028B-C730-478E-9C63-527AE47DA5A9}" presName="node" presStyleLbl="node1" presStyleIdx="12" presStyleCnt="25">
        <dgm:presLayoutVars>
          <dgm:bulletEnabled val="1"/>
        </dgm:presLayoutVars>
      </dgm:prSet>
      <dgm:spPr/>
    </dgm:pt>
    <dgm:pt modelId="{7A1E1920-62CC-4801-BCCD-9F1CDC51572B}" type="pres">
      <dgm:prSet presAssocID="{662375A8-4BD8-447B-ABC9-70B0109069EB}" presName="sibTrans" presStyleCnt="0"/>
      <dgm:spPr/>
    </dgm:pt>
    <dgm:pt modelId="{00CF0187-BC40-454F-A7A2-0ED4EE56585D}" type="pres">
      <dgm:prSet presAssocID="{44005C05-73B6-4D85-A108-B19C7819D531}" presName="node" presStyleLbl="node1" presStyleIdx="13" presStyleCnt="25">
        <dgm:presLayoutVars>
          <dgm:bulletEnabled val="1"/>
        </dgm:presLayoutVars>
      </dgm:prSet>
      <dgm:spPr/>
    </dgm:pt>
    <dgm:pt modelId="{C5C2CB31-DB5D-41B2-87AD-39BCE82AC69D}" type="pres">
      <dgm:prSet presAssocID="{5C63D04E-DED8-4730-ADB9-91C9154A1954}" presName="sibTrans" presStyleCnt="0"/>
      <dgm:spPr/>
    </dgm:pt>
    <dgm:pt modelId="{387DE72F-5124-4936-AF34-B08276BC6BA2}" type="pres">
      <dgm:prSet presAssocID="{9539AF10-EECA-4DA4-8061-D5B4020BFD99}" presName="node" presStyleLbl="node1" presStyleIdx="14" presStyleCnt="25">
        <dgm:presLayoutVars>
          <dgm:bulletEnabled val="1"/>
        </dgm:presLayoutVars>
      </dgm:prSet>
      <dgm:spPr/>
    </dgm:pt>
    <dgm:pt modelId="{9C3E94B9-F96A-442B-BD67-89A61EFB3C83}" type="pres">
      <dgm:prSet presAssocID="{13B178D1-1F07-4A3F-87F4-4041DF541940}" presName="sibTrans" presStyleCnt="0"/>
      <dgm:spPr/>
    </dgm:pt>
    <dgm:pt modelId="{93CA39D1-4CB7-459C-9AF5-BCFFCCF5B3BB}" type="pres">
      <dgm:prSet presAssocID="{D7BF5088-1ABB-4C4C-875C-AC3A5650A52B}" presName="node" presStyleLbl="node1" presStyleIdx="15" presStyleCnt="25">
        <dgm:presLayoutVars>
          <dgm:bulletEnabled val="1"/>
        </dgm:presLayoutVars>
      </dgm:prSet>
      <dgm:spPr/>
    </dgm:pt>
    <dgm:pt modelId="{7F336FA5-18E8-4D81-AB8F-EEC5D3BF0441}" type="pres">
      <dgm:prSet presAssocID="{1075A03A-82D9-4556-A079-D160004E32CA}" presName="sibTrans" presStyleCnt="0"/>
      <dgm:spPr/>
    </dgm:pt>
    <dgm:pt modelId="{AD1F8CFA-2377-424B-B091-3A867034882D}" type="pres">
      <dgm:prSet presAssocID="{7FEA93CB-15C5-4D74-B2C1-FB2B91033A06}" presName="node" presStyleLbl="node1" presStyleIdx="16" presStyleCnt="25">
        <dgm:presLayoutVars>
          <dgm:bulletEnabled val="1"/>
        </dgm:presLayoutVars>
      </dgm:prSet>
      <dgm:spPr/>
    </dgm:pt>
    <dgm:pt modelId="{7A47CDE4-14D6-4DD0-B2D2-AB0965E039E4}" type="pres">
      <dgm:prSet presAssocID="{95600B12-26D5-4128-99E0-C79B6C09C5D9}" presName="sibTrans" presStyleCnt="0"/>
      <dgm:spPr/>
    </dgm:pt>
    <dgm:pt modelId="{7AF65F7A-D8AB-4DAE-8B96-2761049660FF}" type="pres">
      <dgm:prSet presAssocID="{F0265E69-B167-497E-A327-B4F49D8F26A1}" presName="node" presStyleLbl="node1" presStyleIdx="17" presStyleCnt="25">
        <dgm:presLayoutVars>
          <dgm:bulletEnabled val="1"/>
        </dgm:presLayoutVars>
      </dgm:prSet>
      <dgm:spPr/>
    </dgm:pt>
    <dgm:pt modelId="{C162FF53-0489-4506-A996-F5B0A7CA80B4}" type="pres">
      <dgm:prSet presAssocID="{6E2981A1-4E79-42C6-BB84-6358015CDB03}" presName="sibTrans" presStyleCnt="0"/>
      <dgm:spPr/>
    </dgm:pt>
    <dgm:pt modelId="{C71951CD-D219-4CA2-B599-EDC293D55F7F}" type="pres">
      <dgm:prSet presAssocID="{74700565-4F6D-46CE-A531-349F1864C471}" presName="node" presStyleLbl="node1" presStyleIdx="18" presStyleCnt="25">
        <dgm:presLayoutVars>
          <dgm:bulletEnabled val="1"/>
        </dgm:presLayoutVars>
      </dgm:prSet>
      <dgm:spPr/>
    </dgm:pt>
    <dgm:pt modelId="{C12CFA35-4D13-43C5-B476-49400362330E}" type="pres">
      <dgm:prSet presAssocID="{96A93305-8147-428A-9793-36BC33FD99E2}" presName="sibTrans" presStyleCnt="0"/>
      <dgm:spPr/>
    </dgm:pt>
    <dgm:pt modelId="{73B76563-1D17-46AE-A77F-3A50288B69BE}" type="pres">
      <dgm:prSet presAssocID="{84B263B5-90BD-4227-B9FF-F8F7FEC1953D}" presName="node" presStyleLbl="node1" presStyleIdx="19" presStyleCnt="25">
        <dgm:presLayoutVars>
          <dgm:bulletEnabled val="1"/>
        </dgm:presLayoutVars>
      </dgm:prSet>
      <dgm:spPr/>
    </dgm:pt>
    <dgm:pt modelId="{83F0C1DD-9959-476F-8EAA-806DA1BFAA59}" type="pres">
      <dgm:prSet presAssocID="{CB6F8F71-3C3F-4AE4-A313-3F43B5864267}" presName="sibTrans" presStyleCnt="0"/>
      <dgm:spPr/>
    </dgm:pt>
    <dgm:pt modelId="{3A3966CB-2149-46A7-AA4D-695191B3836F}" type="pres">
      <dgm:prSet presAssocID="{E3BCE1A6-AC95-4064-846A-F3714D2CA6D3}" presName="node" presStyleLbl="node1" presStyleIdx="20" presStyleCnt="25">
        <dgm:presLayoutVars>
          <dgm:bulletEnabled val="1"/>
        </dgm:presLayoutVars>
      </dgm:prSet>
      <dgm:spPr/>
    </dgm:pt>
    <dgm:pt modelId="{5DF08253-108D-4866-A6FD-3D43E508683F}" type="pres">
      <dgm:prSet presAssocID="{150E5C4D-E201-4021-9ABA-08714DDDBB87}" presName="sibTrans" presStyleCnt="0"/>
      <dgm:spPr/>
    </dgm:pt>
    <dgm:pt modelId="{CDF4AAF2-BEBF-45B9-A251-39EEDA55EEAB}" type="pres">
      <dgm:prSet presAssocID="{BA2D50EF-4328-408C-838B-64363D4BD335}" presName="node" presStyleLbl="node1" presStyleIdx="21" presStyleCnt="25">
        <dgm:presLayoutVars>
          <dgm:bulletEnabled val="1"/>
        </dgm:presLayoutVars>
      </dgm:prSet>
      <dgm:spPr/>
    </dgm:pt>
    <dgm:pt modelId="{0649CD00-D1A6-4726-9499-E27B205BE0BB}" type="pres">
      <dgm:prSet presAssocID="{A1F447E6-4D8B-4951-9756-E4186697D66C}" presName="sibTrans" presStyleCnt="0"/>
      <dgm:spPr/>
    </dgm:pt>
    <dgm:pt modelId="{7F56A449-4FEB-4225-8DB0-92C8388F1791}" type="pres">
      <dgm:prSet presAssocID="{0346E905-76B1-4CB2-8048-FC6808D14669}" presName="node" presStyleLbl="node1" presStyleIdx="22" presStyleCnt="25">
        <dgm:presLayoutVars>
          <dgm:bulletEnabled val="1"/>
        </dgm:presLayoutVars>
      </dgm:prSet>
      <dgm:spPr/>
    </dgm:pt>
    <dgm:pt modelId="{6CC3BA05-33B3-4E86-84D3-85D2EA9D4205}" type="pres">
      <dgm:prSet presAssocID="{1D3FBCE3-7F85-41BB-AB10-6BFD15B539CF}" presName="sibTrans" presStyleCnt="0"/>
      <dgm:spPr/>
    </dgm:pt>
    <dgm:pt modelId="{9896A723-1C0D-476D-8FBC-A8FE4CE3341A}" type="pres">
      <dgm:prSet presAssocID="{C9427262-208A-4E0C-9186-9F70139A5F8A}" presName="node" presStyleLbl="node1" presStyleIdx="23" presStyleCnt="25">
        <dgm:presLayoutVars>
          <dgm:bulletEnabled val="1"/>
        </dgm:presLayoutVars>
      </dgm:prSet>
      <dgm:spPr/>
    </dgm:pt>
    <dgm:pt modelId="{267F9F49-CA48-4A0A-B10C-EBFF0476CA46}" type="pres">
      <dgm:prSet presAssocID="{C2674DD8-7CF0-4E29-98BC-8229542FF49F}" presName="sibTrans" presStyleCnt="0"/>
      <dgm:spPr/>
    </dgm:pt>
    <dgm:pt modelId="{193DAAA0-E405-4435-B71A-B8A665E9AFA1}" type="pres">
      <dgm:prSet presAssocID="{0F6D1E09-9C08-4608-82D0-C16E45C6492A}" presName="node" presStyleLbl="node1" presStyleIdx="24" presStyleCnt="25">
        <dgm:presLayoutVars>
          <dgm:bulletEnabled val="1"/>
        </dgm:presLayoutVars>
      </dgm:prSet>
      <dgm:spPr/>
    </dgm:pt>
  </dgm:ptLst>
  <dgm:cxnLst>
    <dgm:cxn modelId="{0D805A01-9BEA-4A32-B9FF-253C3725F094}" type="presOf" srcId="{BF90E396-0CF7-4B9C-9D20-F531ED0E65B6}" destId="{8A7C9A1B-BCDA-48BE-A150-528F9226D910}" srcOrd="0" destOrd="0" presId="urn:microsoft.com/office/officeart/2005/8/layout/default"/>
    <dgm:cxn modelId="{0335DA03-2C90-496A-A4F9-A420C5BEC654}" srcId="{23192A8A-ABB5-49C6-B1F4-845E73FF7B44}" destId="{EC708BF2-232D-4803-BC0D-E9502E341A3F}" srcOrd="3" destOrd="0" parTransId="{FF35072F-45C5-4897-A3A3-F10F299D37B2}" sibTransId="{E6EC8150-D375-4245-B725-D33692E2FF92}"/>
    <dgm:cxn modelId="{FE44130C-BF4D-4CCF-A521-E758900D7609}" type="presOf" srcId="{BFB6028B-C730-478E-9C63-527AE47DA5A9}" destId="{188BD67E-CC7B-4C60-A357-E173D9F4FB72}" srcOrd="0" destOrd="0" presId="urn:microsoft.com/office/officeart/2005/8/layout/default"/>
    <dgm:cxn modelId="{36FC1A10-6EFC-4F9C-AD84-7B21EFEE93D3}" srcId="{23192A8A-ABB5-49C6-B1F4-845E73FF7B44}" destId="{05D094E9-60F7-4F8F-83AB-68FFC5713807}" srcOrd="11" destOrd="0" parTransId="{7ED96121-113B-4682-95B4-A3E72A87B0C9}" sibTransId="{54FA6978-5B33-4A5B-ACDC-8DF6E1F35867}"/>
    <dgm:cxn modelId="{F8BD2011-025F-4751-BE34-1950EFB00AA7}" srcId="{23192A8A-ABB5-49C6-B1F4-845E73FF7B44}" destId="{54B13B49-F14D-40DF-9796-528424D7D10F}" srcOrd="2" destOrd="0" parTransId="{F82FEB7B-63B1-43E3-8D51-4D05631B38B3}" sibTransId="{19F2F1E3-DA0F-4875-85E5-6DB71E2FF349}"/>
    <dgm:cxn modelId="{C1189611-CCC1-420F-A5FE-38FEF182C2D7}" srcId="{23192A8A-ABB5-49C6-B1F4-845E73FF7B44}" destId="{84B263B5-90BD-4227-B9FF-F8F7FEC1953D}" srcOrd="19" destOrd="0" parTransId="{D9D1EF55-2D8E-4574-B99A-E9E32DAC0C20}" sibTransId="{CB6F8F71-3C3F-4AE4-A313-3F43B5864267}"/>
    <dgm:cxn modelId="{B4325F19-9A8B-4673-B7BC-8A7D66F7EA5A}" type="presOf" srcId="{57FE084B-327D-4F7F-A04A-5920366104E1}" destId="{21D35427-C43D-47C7-B313-487B51E3FB8B}" srcOrd="0" destOrd="0" presId="urn:microsoft.com/office/officeart/2005/8/layout/default"/>
    <dgm:cxn modelId="{8AA4951A-1225-4C0E-AE32-23EBA7AAFCCB}" type="presOf" srcId="{70A3A5B2-378B-4F70-A600-B46B360B2AA5}" destId="{E2933B72-EE6E-4164-BEC0-57ECFFDC74E7}" srcOrd="0" destOrd="0" presId="urn:microsoft.com/office/officeart/2005/8/layout/default"/>
    <dgm:cxn modelId="{55E10720-2E62-4422-BBE0-04B160422E45}" type="presOf" srcId="{84B263B5-90BD-4227-B9FF-F8F7FEC1953D}" destId="{73B76563-1D17-46AE-A77F-3A50288B69BE}" srcOrd="0" destOrd="0" presId="urn:microsoft.com/office/officeart/2005/8/layout/default"/>
    <dgm:cxn modelId="{62D49B20-546B-42C4-B3B2-CC8E536CB5B6}" type="presOf" srcId="{1BD395B7-6E63-4975-8A58-545133D49711}" destId="{89DF85E0-1CDC-455F-A601-2829C5D645C9}" srcOrd="0" destOrd="0" presId="urn:microsoft.com/office/officeart/2005/8/layout/default"/>
    <dgm:cxn modelId="{875FC421-2FCA-4393-9F14-3C765F3F4B18}" type="presOf" srcId="{1D928E7E-6A60-498D-A12A-7F2EDFD65BC4}" destId="{AEBDC234-F81C-4656-879E-762F522C780B}" srcOrd="0" destOrd="0" presId="urn:microsoft.com/office/officeart/2005/8/layout/default"/>
    <dgm:cxn modelId="{9E656825-D5CC-4BF7-AF21-E2BD63D906E6}" srcId="{23192A8A-ABB5-49C6-B1F4-845E73FF7B44}" destId="{3CC85B66-CBE2-43B0-AE8B-FC459CE67760}" srcOrd="10" destOrd="0" parTransId="{82F93F03-FCE8-4D45-8A69-D6760AA5B1AB}" sibTransId="{C7CBD141-5A45-41BD-AA35-4B1DE2E95209}"/>
    <dgm:cxn modelId="{59C8D726-7601-480B-A763-F0CECB460002}" type="presOf" srcId="{0346E905-76B1-4CB2-8048-FC6808D14669}" destId="{7F56A449-4FEB-4225-8DB0-92C8388F1791}" srcOrd="0" destOrd="0" presId="urn:microsoft.com/office/officeart/2005/8/layout/default"/>
    <dgm:cxn modelId="{E28A952E-8652-4EFA-9F17-2FA01D686982}" type="presOf" srcId="{0F6D1E09-9C08-4608-82D0-C16E45C6492A}" destId="{193DAAA0-E405-4435-B71A-B8A665E9AFA1}" srcOrd="0" destOrd="0" presId="urn:microsoft.com/office/officeart/2005/8/layout/default"/>
    <dgm:cxn modelId="{26D5A536-3D44-429D-8216-E575A393AC09}" srcId="{23192A8A-ABB5-49C6-B1F4-845E73FF7B44}" destId="{0F6D1E09-9C08-4608-82D0-C16E45C6492A}" srcOrd="24" destOrd="0" parTransId="{AA5F5C9B-C877-48F7-91E2-8E95CF31C389}" sibTransId="{32B03025-D66E-46FD-A855-E21EED3BE85E}"/>
    <dgm:cxn modelId="{2D33845F-822F-4F3E-932B-EFD9A3EEF50D}" type="presOf" srcId="{05D094E9-60F7-4F8F-83AB-68FFC5713807}" destId="{7A9A5C1F-B6C3-415B-B73B-F55F2C799E3E}" srcOrd="0" destOrd="0" presId="urn:microsoft.com/office/officeart/2005/8/layout/default"/>
    <dgm:cxn modelId="{9454DB6C-95ED-44E3-AEAE-B4339C6F6A5E}" type="presOf" srcId="{54B13B49-F14D-40DF-9796-528424D7D10F}" destId="{93C67912-3494-4AD7-BD00-E8F498361C10}" srcOrd="0" destOrd="0" presId="urn:microsoft.com/office/officeart/2005/8/layout/default"/>
    <dgm:cxn modelId="{16A40C4E-F192-428C-8310-3D0BF844FEBB}" type="presOf" srcId="{EC708BF2-232D-4803-BC0D-E9502E341A3F}" destId="{5C45F2E9-1EFD-4C16-B068-78561810FB87}" srcOrd="0" destOrd="0" presId="urn:microsoft.com/office/officeart/2005/8/layout/default"/>
    <dgm:cxn modelId="{D1151F73-6E5C-4EF7-951A-6D9800793FD6}" type="presOf" srcId="{44005C05-73B6-4D85-A108-B19C7819D531}" destId="{00CF0187-BC40-454F-A7A2-0ED4EE56585D}" srcOrd="0" destOrd="0" presId="urn:microsoft.com/office/officeart/2005/8/layout/default"/>
    <dgm:cxn modelId="{0DF26C56-06D3-43C8-8ECB-D372A627D433}" srcId="{23192A8A-ABB5-49C6-B1F4-845E73FF7B44}" destId="{44005C05-73B6-4D85-A108-B19C7819D531}" srcOrd="13" destOrd="0" parTransId="{F26A7C25-4301-4314-BBF8-7006DA3B0136}" sibTransId="{5C63D04E-DED8-4730-ADB9-91C9154A1954}"/>
    <dgm:cxn modelId="{96803D59-65D4-4119-ACB6-5AD8150822F2}" srcId="{23192A8A-ABB5-49C6-B1F4-845E73FF7B44}" destId="{9539AF10-EECA-4DA4-8061-D5B4020BFD99}" srcOrd="14" destOrd="0" parTransId="{8DFDE617-57F2-4223-A1B7-D17AE32057C5}" sibTransId="{13B178D1-1F07-4A3F-87F4-4041DF541940}"/>
    <dgm:cxn modelId="{C98F657C-E6BF-4486-8FAD-24C55DAACC5B}" type="presOf" srcId="{D7BF5088-1ABB-4C4C-875C-AC3A5650A52B}" destId="{93CA39D1-4CB7-459C-9AF5-BCFFCCF5B3BB}" srcOrd="0" destOrd="0" presId="urn:microsoft.com/office/officeart/2005/8/layout/default"/>
    <dgm:cxn modelId="{61868F85-77E1-492B-9D50-8B11C299EC6E}" type="presOf" srcId="{7BCB9687-BA13-4AE2-9338-40D9D3DE4FE9}" destId="{36B8F7C3-BFEB-42FE-9475-6E60F26A3571}" srcOrd="0" destOrd="0" presId="urn:microsoft.com/office/officeart/2005/8/layout/default"/>
    <dgm:cxn modelId="{612D0B86-11A1-4F8D-85AC-BF42BC2A7E09}" srcId="{23192A8A-ABB5-49C6-B1F4-845E73FF7B44}" destId="{0346E905-76B1-4CB2-8048-FC6808D14669}" srcOrd="22" destOrd="0" parTransId="{0E8F0E28-EE65-4551-B66F-B982D1DC25C4}" sibTransId="{1D3FBCE3-7F85-41BB-AB10-6BFD15B539CF}"/>
    <dgm:cxn modelId="{45D1B386-8585-41E5-B015-C3998607129B}" type="presOf" srcId="{F0265E69-B167-497E-A327-B4F49D8F26A1}" destId="{7AF65F7A-D8AB-4DAE-8B96-2761049660FF}" srcOrd="0" destOrd="0" presId="urn:microsoft.com/office/officeart/2005/8/layout/default"/>
    <dgm:cxn modelId="{D3FDDD86-A51C-4B8C-B53C-74428C88841F}" srcId="{23192A8A-ABB5-49C6-B1F4-845E73FF7B44}" destId="{C9427262-208A-4E0C-9186-9F70139A5F8A}" srcOrd="23" destOrd="0" parTransId="{3A4B6946-1765-43AC-87B8-65420754DD67}" sibTransId="{C2674DD8-7CF0-4E29-98BC-8229542FF49F}"/>
    <dgm:cxn modelId="{AC3E1D88-9EC5-4189-89EF-E8E4B5C736D0}" srcId="{23192A8A-ABB5-49C6-B1F4-845E73FF7B44}" destId="{BF90E396-0CF7-4B9C-9D20-F531ED0E65B6}" srcOrd="7" destOrd="0" parTransId="{B01A6DA0-0440-4E10-9921-34B7BF84AE43}" sibTransId="{96F8C5D6-7897-4083-A6D5-EB85B86EDAF5}"/>
    <dgm:cxn modelId="{F623BC96-7BDD-4352-9639-AED13BD4528B}" srcId="{23192A8A-ABB5-49C6-B1F4-845E73FF7B44}" destId="{D7BF5088-1ABB-4C4C-875C-AC3A5650A52B}" srcOrd="15" destOrd="0" parTransId="{8D317FCF-AA7E-43AB-94C4-62A653333C9D}" sibTransId="{1075A03A-82D9-4556-A079-D160004E32CA}"/>
    <dgm:cxn modelId="{2965999C-C0BE-4704-B92C-CE759D6F8C0B}" srcId="{23192A8A-ABB5-49C6-B1F4-845E73FF7B44}" destId="{7BCB9687-BA13-4AE2-9338-40D9D3DE4FE9}" srcOrd="0" destOrd="0" parTransId="{0AEFC43C-299D-4BEC-AA0B-1479F2C2F6C2}" sibTransId="{C2B872B7-99F9-4F44-85C9-050C6942E2C4}"/>
    <dgm:cxn modelId="{575C7A9D-7DFB-489C-89F5-A08F089FAFE3}" type="presOf" srcId="{23192A8A-ABB5-49C6-B1F4-845E73FF7B44}" destId="{08FE575C-C846-4E17-A186-107B0DDDB75D}" srcOrd="0" destOrd="0" presId="urn:microsoft.com/office/officeart/2005/8/layout/default"/>
    <dgm:cxn modelId="{208FFA9D-F201-4A63-B22F-ED4A449516E8}" type="presOf" srcId="{BA2D50EF-4328-408C-838B-64363D4BD335}" destId="{CDF4AAF2-BEBF-45B9-A251-39EEDA55EEAB}" srcOrd="0" destOrd="0" presId="urn:microsoft.com/office/officeart/2005/8/layout/default"/>
    <dgm:cxn modelId="{3BB91BA5-05F9-458A-AA51-1D8649CE8416}" srcId="{23192A8A-ABB5-49C6-B1F4-845E73FF7B44}" destId="{7FEA93CB-15C5-4D74-B2C1-FB2B91033A06}" srcOrd="16" destOrd="0" parTransId="{0C7251B9-B4BD-4203-945D-14FAF35A2EF5}" sibTransId="{95600B12-26D5-4128-99E0-C79B6C09C5D9}"/>
    <dgm:cxn modelId="{F7B307AB-FCC6-4429-B623-0D62DFB7F60C}" srcId="{23192A8A-ABB5-49C6-B1F4-845E73FF7B44}" destId="{74700565-4F6D-46CE-A531-349F1864C471}" srcOrd="18" destOrd="0" parTransId="{AD19F778-888C-4A6F-95F3-2644F5765F47}" sibTransId="{96A93305-8147-428A-9793-36BC33FD99E2}"/>
    <dgm:cxn modelId="{419AB8AE-6332-499B-8967-9A61F4C8575D}" type="presOf" srcId="{C9427262-208A-4E0C-9186-9F70139A5F8A}" destId="{9896A723-1C0D-476D-8FBC-A8FE4CE3341A}" srcOrd="0" destOrd="0" presId="urn:microsoft.com/office/officeart/2005/8/layout/default"/>
    <dgm:cxn modelId="{E47298B4-04DF-40D2-A3A4-22DD722D71B6}" type="presOf" srcId="{3CC85B66-CBE2-43B0-AE8B-FC459CE67760}" destId="{8E4C4AFC-DE55-43FF-AB45-F8E440E82145}" srcOrd="0" destOrd="0" presId="urn:microsoft.com/office/officeart/2005/8/layout/default"/>
    <dgm:cxn modelId="{13D841BC-4C56-42AC-BE11-8650A7C593F1}" srcId="{23192A8A-ABB5-49C6-B1F4-845E73FF7B44}" destId="{BFB6028B-C730-478E-9C63-527AE47DA5A9}" srcOrd="12" destOrd="0" parTransId="{87058FFD-4DD0-4634-ADE1-335320433554}" sibTransId="{662375A8-4BD8-447B-ABC9-70B0109069EB}"/>
    <dgm:cxn modelId="{668F40D0-4ADB-4AB2-B0C6-D66D3F8DD45D}" type="presOf" srcId="{96528ACB-BB46-46ED-9032-12A5C6F92C34}" destId="{7E64E6BF-30A2-4F08-B891-D037C06960FF}" srcOrd="0" destOrd="0" presId="urn:microsoft.com/office/officeart/2005/8/layout/default"/>
    <dgm:cxn modelId="{857998D2-D8F4-4326-A43B-8D861C4F6C71}" srcId="{23192A8A-ABB5-49C6-B1F4-845E73FF7B44}" destId="{E3BCE1A6-AC95-4064-846A-F3714D2CA6D3}" srcOrd="20" destOrd="0" parTransId="{8A3E02E6-2D9F-42C5-9031-B22462C8CF6C}" sibTransId="{150E5C4D-E201-4021-9ABA-08714DDDBB87}"/>
    <dgm:cxn modelId="{E87889D5-CD89-47D8-B479-B7B2C07134BF}" srcId="{23192A8A-ABB5-49C6-B1F4-845E73FF7B44}" destId="{96528ACB-BB46-46ED-9032-12A5C6F92C34}" srcOrd="4" destOrd="0" parTransId="{2D3D4542-FD85-4AA9-9AB1-AC3A9F9AF437}" sibTransId="{022AB28D-C809-4023-B653-E4C8FE289997}"/>
    <dgm:cxn modelId="{A96AD3D6-C344-49FA-B4F5-97192081D2AC}" srcId="{23192A8A-ABB5-49C6-B1F4-845E73FF7B44}" destId="{70A3A5B2-378B-4F70-A600-B46B360B2AA5}" srcOrd="1" destOrd="0" parTransId="{1661EA75-A552-4F44-A5C2-2E3A323F9EA9}" sibTransId="{EDA16502-15B9-4B37-9E66-12C183CDB55F}"/>
    <dgm:cxn modelId="{2F0DCDD8-1C95-4944-AB67-884E812402F2}" srcId="{23192A8A-ABB5-49C6-B1F4-845E73FF7B44}" destId="{1BD395B7-6E63-4975-8A58-545133D49711}" srcOrd="8" destOrd="0" parTransId="{ABD253AD-3102-401F-A5D5-690DD610C4C7}" sibTransId="{B8CCA383-AD1B-4226-9366-668AA9A7F331}"/>
    <dgm:cxn modelId="{4F811ADA-8BF0-46C3-9189-D88B5A207B06}" srcId="{23192A8A-ABB5-49C6-B1F4-845E73FF7B44}" destId="{1D928E7E-6A60-498D-A12A-7F2EDFD65BC4}" srcOrd="5" destOrd="0" parTransId="{60CB721A-58F3-46D1-964C-481C69F15862}" sibTransId="{B09F4EC6-805F-4CB4-9FDC-CFFF9ACDA07B}"/>
    <dgm:cxn modelId="{F7AA65DC-4261-4116-915C-86F010FB5D10}" type="presOf" srcId="{68E8FB5A-E313-446D-9588-407A0766EB41}" destId="{C7F270BE-FCE5-4D88-B6A1-147B4B461E25}" srcOrd="0" destOrd="0" presId="urn:microsoft.com/office/officeart/2005/8/layout/default"/>
    <dgm:cxn modelId="{3D07F2DD-E206-41F0-9F11-31D24A6BC892}" srcId="{23192A8A-ABB5-49C6-B1F4-845E73FF7B44}" destId="{F0265E69-B167-497E-A327-B4F49D8F26A1}" srcOrd="17" destOrd="0" parTransId="{CAF72509-DF40-4237-826D-92B19A69980C}" sibTransId="{6E2981A1-4E79-42C6-BB84-6358015CDB03}"/>
    <dgm:cxn modelId="{ED4DCAE5-782B-48AC-AF40-385871E797DC}" srcId="{23192A8A-ABB5-49C6-B1F4-845E73FF7B44}" destId="{BA2D50EF-4328-408C-838B-64363D4BD335}" srcOrd="21" destOrd="0" parTransId="{38F62DED-7EA8-47FC-95DC-9E1C81E73C30}" sibTransId="{A1F447E6-4D8B-4951-9756-E4186697D66C}"/>
    <dgm:cxn modelId="{1DF090E9-7BD9-4B3D-8284-BC3E151AC8A6}" type="presOf" srcId="{E3BCE1A6-AC95-4064-846A-F3714D2CA6D3}" destId="{3A3966CB-2149-46A7-AA4D-695191B3836F}" srcOrd="0" destOrd="0" presId="urn:microsoft.com/office/officeart/2005/8/layout/default"/>
    <dgm:cxn modelId="{EB8A0EED-AE8F-4112-BA7A-680EF53A2B07}" srcId="{23192A8A-ABB5-49C6-B1F4-845E73FF7B44}" destId="{68E8FB5A-E313-446D-9588-407A0766EB41}" srcOrd="9" destOrd="0" parTransId="{82678DA2-D047-4370-BFA6-921038681CCB}" sibTransId="{EC06BDB3-9169-4D97-AF53-E9CD8B852745}"/>
    <dgm:cxn modelId="{77FD18F1-A6FD-43A8-8975-E3E58A811D9C}" type="presOf" srcId="{9539AF10-EECA-4DA4-8061-D5B4020BFD99}" destId="{387DE72F-5124-4936-AF34-B08276BC6BA2}" srcOrd="0" destOrd="0" presId="urn:microsoft.com/office/officeart/2005/8/layout/default"/>
    <dgm:cxn modelId="{E20CA1F1-73C4-4510-BD76-99D22F709B67}" type="presOf" srcId="{7FEA93CB-15C5-4D74-B2C1-FB2B91033A06}" destId="{AD1F8CFA-2377-424B-B091-3A867034882D}" srcOrd="0" destOrd="0" presId="urn:microsoft.com/office/officeart/2005/8/layout/default"/>
    <dgm:cxn modelId="{026A75F7-2B23-44BC-A544-B043E5B44ECB}" srcId="{23192A8A-ABB5-49C6-B1F4-845E73FF7B44}" destId="{57FE084B-327D-4F7F-A04A-5920366104E1}" srcOrd="6" destOrd="0" parTransId="{93E897F6-D85C-4C40-BDED-9BA10A71BAD1}" sibTransId="{1DDC505F-3C4E-4437-BFC3-152634DFE56C}"/>
    <dgm:cxn modelId="{068E5BFD-1880-4ECA-B8CC-AA8443E1DA40}" type="presOf" srcId="{74700565-4F6D-46CE-A531-349F1864C471}" destId="{C71951CD-D219-4CA2-B599-EDC293D55F7F}" srcOrd="0" destOrd="0" presId="urn:microsoft.com/office/officeart/2005/8/layout/default"/>
    <dgm:cxn modelId="{0E83E01A-8774-4D70-AD40-0B89DCAFAB9E}" type="presParOf" srcId="{08FE575C-C846-4E17-A186-107B0DDDB75D}" destId="{36B8F7C3-BFEB-42FE-9475-6E60F26A3571}" srcOrd="0" destOrd="0" presId="urn:microsoft.com/office/officeart/2005/8/layout/default"/>
    <dgm:cxn modelId="{2079836E-C133-4EA9-9006-CA740CF1C48F}" type="presParOf" srcId="{08FE575C-C846-4E17-A186-107B0DDDB75D}" destId="{D24217C9-80DF-4C7E-AB37-2401F7C63A7A}" srcOrd="1" destOrd="0" presId="urn:microsoft.com/office/officeart/2005/8/layout/default"/>
    <dgm:cxn modelId="{DFC06564-0FEC-414C-9615-2A0F76857813}" type="presParOf" srcId="{08FE575C-C846-4E17-A186-107B0DDDB75D}" destId="{E2933B72-EE6E-4164-BEC0-57ECFFDC74E7}" srcOrd="2" destOrd="0" presId="urn:microsoft.com/office/officeart/2005/8/layout/default"/>
    <dgm:cxn modelId="{48861C5B-8E60-4A2D-A461-FC7538E5E778}" type="presParOf" srcId="{08FE575C-C846-4E17-A186-107B0DDDB75D}" destId="{E66ABAFE-D43C-4DAA-B77B-6466219B129A}" srcOrd="3" destOrd="0" presId="urn:microsoft.com/office/officeart/2005/8/layout/default"/>
    <dgm:cxn modelId="{049F994A-90E0-4C09-AFB4-009BA0B0F0C0}" type="presParOf" srcId="{08FE575C-C846-4E17-A186-107B0DDDB75D}" destId="{93C67912-3494-4AD7-BD00-E8F498361C10}" srcOrd="4" destOrd="0" presId="urn:microsoft.com/office/officeart/2005/8/layout/default"/>
    <dgm:cxn modelId="{522CCE8F-6F96-4875-96C4-EDEAFCDFED8E}" type="presParOf" srcId="{08FE575C-C846-4E17-A186-107B0DDDB75D}" destId="{47B97AC4-C9EC-4CEC-B332-440A0EF211E9}" srcOrd="5" destOrd="0" presId="urn:microsoft.com/office/officeart/2005/8/layout/default"/>
    <dgm:cxn modelId="{D4B1F994-97FA-4F2B-93E2-B890351B4BAA}" type="presParOf" srcId="{08FE575C-C846-4E17-A186-107B0DDDB75D}" destId="{5C45F2E9-1EFD-4C16-B068-78561810FB87}" srcOrd="6" destOrd="0" presId="urn:microsoft.com/office/officeart/2005/8/layout/default"/>
    <dgm:cxn modelId="{8CFF1146-189C-4950-AD12-C009DA187A05}" type="presParOf" srcId="{08FE575C-C846-4E17-A186-107B0DDDB75D}" destId="{F8FBAF35-2F78-4F10-B8DC-F7CB82509053}" srcOrd="7" destOrd="0" presId="urn:microsoft.com/office/officeart/2005/8/layout/default"/>
    <dgm:cxn modelId="{DEB241C0-EF44-4E9A-8E60-9D6CE8491C5F}" type="presParOf" srcId="{08FE575C-C846-4E17-A186-107B0DDDB75D}" destId="{7E64E6BF-30A2-4F08-B891-D037C06960FF}" srcOrd="8" destOrd="0" presId="urn:microsoft.com/office/officeart/2005/8/layout/default"/>
    <dgm:cxn modelId="{D940BA2B-6066-4AFD-999B-AF292986AD76}" type="presParOf" srcId="{08FE575C-C846-4E17-A186-107B0DDDB75D}" destId="{32E7D8E4-60E9-493B-A489-B3E23C558264}" srcOrd="9" destOrd="0" presId="urn:microsoft.com/office/officeart/2005/8/layout/default"/>
    <dgm:cxn modelId="{6EB9890C-D892-454D-897A-2A894778F882}" type="presParOf" srcId="{08FE575C-C846-4E17-A186-107B0DDDB75D}" destId="{AEBDC234-F81C-4656-879E-762F522C780B}" srcOrd="10" destOrd="0" presId="urn:microsoft.com/office/officeart/2005/8/layout/default"/>
    <dgm:cxn modelId="{1738DB82-7470-4F82-9F19-3F081BA8CFF3}" type="presParOf" srcId="{08FE575C-C846-4E17-A186-107B0DDDB75D}" destId="{50AF9A15-B63D-4396-8BCC-4711518BA9EB}" srcOrd="11" destOrd="0" presId="urn:microsoft.com/office/officeart/2005/8/layout/default"/>
    <dgm:cxn modelId="{DAAC20A9-59B3-402A-B236-770861C24CD7}" type="presParOf" srcId="{08FE575C-C846-4E17-A186-107B0DDDB75D}" destId="{21D35427-C43D-47C7-B313-487B51E3FB8B}" srcOrd="12" destOrd="0" presId="urn:microsoft.com/office/officeart/2005/8/layout/default"/>
    <dgm:cxn modelId="{F72A7564-10C0-4FA1-95FB-883C99C564F3}" type="presParOf" srcId="{08FE575C-C846-4E17-A186-107B0DDDB75D}" destId="{5978D4F2-935F-4703-8D8E-FAABBA175B44}" srcOrd="13" destOrd="0" presId="urn:microsoft.com/office/officeart/2005/8/layout/default"/>
    <dgm:cxn modelId="{CE9ADAE2-70D3-4D50-87A1-07EC4080FBF7}" type="presParOf" srcId="{08FE575C-C846-4E17-A186-107B0DDDB75D}" destId="{8A7C9A1B-BCDA-48BE-A150-528F9226D910}" srcOrd="14" destOrd="0" presId="urn:microsoft.com/office/officeart/2005/8/layout/default"/>
    <dgm:cxn modelId="{70406EA7-9907-4DCF-9748-40D79D0D1275}" type="presParOf" srcId="{08FE575C-C846-4E17-A186-107B0DDDB75D}" destId="{4BD27145-2647-42B2-8546-EE22BFFAA627}" srcOrd="15" destOrd="0" presId="urn:microsoft.com/office/officeart/2005/8/layout/default"/>
    <dgm:cxn modelId="{ABA752AD-4D7B-4D5C-BD99-36DA5A0F8A7F}" type="presParOf" srcId="{08FE575C-C846-4E17-A186-107B0DDDB75D}" destId="{89DF85E0-1CDC-455F-A601-2829C5D645C9}" srcOrd="16" destOrd="0" presId="urn:microsoft.com/office/officeart/2005/8/layout/default"/>
    <dgm:cxn modelId="{27DE004E-3BC6-49D8-9096-9FF4B1CF10CB}" type="presParOf" srcId="{08FE575C-C846-4E17-A186-107B0DDDB75D}" destId="{3527CDE8-B9E5-4CCD-AD79-831C6DC79522}" srcOrd="17" destOrd="0" presId="urn:microsoft.com/office/officeart/2005/8/layout/default"/>
    <dgm:cxn modelId="{83156B1D-AFB6-4191-A906-10E4463B22A0}" type="presParOf" srcId="{08FE575C-C846-4E17-A186-107B0DDDB75D}" destId="{C7F270BE-FCE5-4D88-B6A1-147B4B461E25}" srcOrd="18" destOrd="0" presId="urn:microsoft.com/office/officeart/2005/8/layout/default"/>
    <dgm:cxn modelId="{6CF56A21-F991-4AA5-AAE3-507BBA02A3D6}" type="presParOf" srcId="{08FE575C-C846-4E17-A186-107B0DDDB75D}" destId="{75705963-73B8-46C3-81FB-BEEA17445A97}" srcOrd="19" destOrd="0" presId="urn:microsoft.com/office/officeart/2005/8/layout/default"/>
    <dgm:cxn modelId="{9D3F90E1-C48B-4968-B2B0-228AE227C880}" type="presParOf" srcId="{08FE575C-C846-4E17-A186-107B0DDDB75D}" destId="{8E4C4AFC-DE55-43FF-AB45-F8E440E82145}" srcOrd="20" destOrd="0" presId="urn:microsoft.com/office/officeart/2005/8/layout/default"/>
    <dgm:cxn modelId="{D5794427-E8E5-40A6-A607-D2D67094F144}" type="presParOf" srcId="{08FE575C-C846-4E17-A186-107B0DDDB75D}" destId="{3722B5C9-1D32-4ADB-AAE4-FC4A573E87DB}" srcOrd="21" destOrd="0" presId="urn:microsoft.com/office/officeart/2005/8/layout/default"/>
    <dgm:cxn modelId="{CF3989F8-3321-4D2D-89EF-DE42EFCDAAEA}" type="presParOf" srcId="{08FE575C-C846-4E17-A186-107B0DDDB75D}" destId="{7A9A5C1F-B6C3-415B-B73B-F55F2C799E3E}" srcOrd="22" destOrd="0" presId="urn:microsoft.com/office/officeart/2005/8/layout/default"/>
    <dgm:cxn modelId="{4FBEDD1B-9235-407F-BD5A-5F61A25D4D2B}" type="presParOf" srcId="{08FE575C-C846-4E17-A186-107B0DDDB75D}" destId="{E3F2CE2B-B1FE-426E-8C4C-F675EAA029E3}" srcOrd="23" destOrd="0" presId="urn:microsoft.com/office/officeart/2005/8/layout/default"/>
    <dgm:cxn modelId="{CEBE1F8B-1D6C-47C4-A71D-B2EA4011983D}" type="presParOf" srcId="{08FE575C-C846-4E17-A186-107B0DDDB75D}" destId="{188BD67E-CC7B-4C60-A357-E173D9F4FB72}" srcOrd="24" destOrd="0" presId="urn:microsoft.com/office/officeart/2005/8/layout/default"/>
    <dgm:cxn modelId="{8220007A-1615-448E-8F74-7ABD21844C88}" type="presParOf" srcId="{08FE575C-C846-4E17-A186-107B0DDDB75D}" destId="{7A1E1920-62CC-4801-BCCD-9F1CDC51572B}" srcOrd="25" destOrd="0" presId="urn:microsoft.com/office/officeart/2005/8/layout/default"/>
    <dgm:cxn modelId="{CD54F0A6-E9A6-4B17-A6B2-9157C25B9378}" type="presParOf" srcId="{08FE575C-C846-4E17-A186-107B0DDDB75D}" destId="{00CF0187-BC40-454F-A7A2-0ED4EE56585D}" srcOrd="26" destOrd="0" presId="urn:microsoft.com/office/officeart/2005/8/layout/default"/>
    <dgm:cxn modelId="{DD3B41C2-A654-4A52-A1FF-0291F56B927A}" type="presParOf" srcId="{08FE575C-C846-4E17-A186-107B0DDDB75D}" destId="{C5C2CB31-DB5D-41B2-87AD-39BCE82AC69D}" srcOrd="27" destOrd="0" presId="urn:microsoft.com/office/officeart/2005/8/layout/default"/>
    <dgm:cxn modelId="{AA274F59-1480-404F-91E2-925990A36DC8}" type="presParOf" srcId="{08FE575C-C846-4E17-A186-107B0DDDB75D}" destId="{387DE72F-5124-4936-AF34-B08276BC6BA2}" srcOrd="28" destOrd="0" presId="urn:microsoft.com/office/officeart/2005/8/layout/default"/>
    <dgm:cxn modelId="{3ACEF7C8-4112-458A-A2D9-6E95DE131C5A}" type="presParOf" srcId="{08FE575C-C846-4E17-A186-107B0DDDB75D}" destId="{9C3E94B9-F96A-442B-BD67-89A61EFB3C83}" srcOrd="29" destOrd="0" presId="urn:microsoft.com/office/officeart/2005/8/layout/default"/>
    <dgm:cxn modelId="{97D40C72-9C33-4CE5-ACB1-B2B61C336823}" type="presParOf" srcId="{08FE575C-C846-4E17-A186-107B0DDDB75D}" destId="{93CA39D1-4CB7-459C-9AF5-BCFFCCF5B3BB}" srcOrd="30" destOrd="0" presId="urn:microsoft.com/office/officeart/2005/8/layout/default"/>
    <dgm:cxn modelId="{B9D56D9B-EBE4-46C5-BF9B-8EF0871F3B23}" type="presParOf" srcId="{08FE575C-C846-4E17-A186-107B0DDDB75D}" destId="{7F336FA5-18E8-4D81-AB8F-EEC5D3BF0441}" srcOrd="31" destOrd="0" presId="urn:microsoft.com/office/officeart/2005/8/layout/default"/>
    <dgm:cxn modelId="{2880572B-5C02-43EA-956A-DD8657288D3B}" type="presParOf" srcId="{08FE575C-C846-4E17-A186-107B0DDDB75D}" destId="{AD1F8CFA-2377-424B-B091-3A867034882D}" srcOrd="32" destOrd="0" presId="urn:microsoft.com/office/officeart/2005/8/layout/default"/>
    <dgm:cxn modelId="{30F62E57-E4EB-4E79-94E1-95CCD53E7975}" type="presParOf" srcId="{08FE575C-C846-4E17-A186-107B0DDDB75D}" destId="{7A47CDE4-14D6-4DD0-B2D2-AB0965E039E4}" srcOrd="33" destOrd="0" presId="urn:microsoft.com/office/officeart/2005/8/layout/default"/>
    <dgm:cxn modelId="{2AA4C7D1-DAC4-4A87-80CB-238AD8D72FC6}" type="presParOf" srcId="{08FE575C-C846-4E17-A186-107B0DDDB75D}" destId="{7AF65F7A-D8AB-4DAE-8B96-2761049660FF}" srcOrd="34" destOrd="0" presId="urn:microsoft.com/office/officeart/2005/8/layout/default"/>
    <dgm:cxn modelId="{B7BF9B02-F449-4D00-94FC-F6E6DC480744}" type="presParOf" srcId="{08FE575C-C846-4E17-A186-107B0DDDB75D}" destId="{C162FF53-0489-4506-A996-F5B0A7CA80B4}" srcOrd="35" destOrd="0" presId="urn:microsoft.com/office/officeart/2005/8/layout/default"/>
    <dgm:cxn modelId="{1162D825-5823-439B-8CE0-341785C1E3E1}" type="presParOf" srcId="{08FE575C-C846-4E17-A186-107B0DDDB75D}" destId="{C71951CD-D219-4CA2-B599-EDC293D55F7F}" srcOrd="36" destOrd="0" presId="urn:microsoft.com/office/officeart/2005/8/layout/default"/>
    <dgm:cxn modelId="{01312D68-FADA-4453-8861-3773BE20014A}" type="presParOf" srcId="{08FE575C-C846-4E17-A186-107B0DDDB75D}" destId="{C12CFA35-4D13-43C5-B476-49400362330E}" srcOrd="37" destOrd="0" presId="urn:microsoft.com/office/officeart/2005/8/layout/default"/>
    <dgm:cxn modelId="{14A182A7-34C7-480D-A989-B4AC36F4FFBE}" type="presParOf" srcId="{08FE575C-C846-4E17-A186-107B0DDDB75D}" destId="{73B76563-1D17-46AE-A77F-3A50288B69BE}" srcOrd="38" destOrd="0" presId="urn:microsoft.com/office/officeart/2005/8/layout/default"/>
    <dgm:cxn modelId="{0D4B20FC-5D41-4668-ACA1-44D52BCBDCAA}" type="presParOf" srcId="{08FE575C-C846-4E17-A186-107B0DDDB75D}" destId="{83F0C1DD-9959-476F-8EAA-806DA1BFAA59}" srcOrd="39" destOrd="0" presId="urn:microsoft.com/office/officeart/2005/8/layout/default"/>
    <dgm:cxn modelId="{21AB16D7-075D-4092-B0E3-632F12FB60CD}" type="presParOf" srcId="{08FE575C-C846-4E17-A186-107B0DDDB75D}" destId="{3A3966CB-2149-46A7-AA4D-695191B3836F}" srcOrd="40" destOrd="0" presId="urn:microsoft.com/office/officeart/2005/8/layout/default"/>
    <dgm:cxn modelId="{3789787B-55BA-4155-8057-A91F511DB682}" type="presParOf" srcId="{08FE575C-C846-4E17-A186-107B0DDDB75D}" destId="{5DF08253-108D-4866-A6FD-3D43E508683F}" srcOrd="41" destOrd="0" presId="urn:microsoft.com/office/officeart/2005/8/layout/default"/>
    <dgm:cxn modelId="{F9305A58-4315-4834-8A48-D8A1E6280A9A}" type="presParOf" srcId="{08FE575C-C846-4E17-A186-107B0DDDB75D}" destId="{CDF4AAF2-BEBF-45B9-A251-39EEDA55EEAB}" srcOrd="42" destOrd="0" presId="urn:microsoft.com/office/officeart/2005/8/layout/default"/>
    <dgm:cxn modelId="{ABF55153-7314-44B2-8A67-DFEAA6F0B752}" type="presParOf" srcId="{08FE575C-C846-4E17-A186-107B0DDDB75D}" destId="{0649CD00-D1A6-4726-9499-E27B205BE0BB}" srcOrd="43" destOrd="0" presId="urn:microsoft.com/office/officeart/2005/8/layout/default"/>
    <dgm:cxn modelId="{4113165B-454B-4417-A73D-7A1E7FA550DD}" type="presParOf" srcId="{08FE575C-C846-4E17-A186-107B0DDDB75D}" destId="{7F56A449-4FEB-4225-8DB0-92C8388F1791}" srcOrd="44" destOrd="0" presId="urn:microsoft.com/office/officeart/2005/8/layout/default"/>
    <dgm:cxn modelId="{704E1558-FFEF-4318-BB2D-C1BC095EB510}" type="presParOf" srcId="{08FE575C-C846-4E17-A186-107B0DDDB75D}" destId="{6CC3BA05-33B3-4E86-84D3-85D2EA9D4205}" srcOrd="45" destOrd="0" presId="urn:microsoft.com/office/officeart/2005/8/layout/default"/>
    <dgm:cxn modelId="{1216A18C-D207-4A95-B222-74A98251BA2C}" type="presParOf" srcId="{08FE575C-C846-4E17-A186-107B0DDDB75D}" destId="{9896A723-1C0D-476D-8FBC-A8FE4CE3341A}" srcOrd="46" destOrd="0" presId="urn:microsoft.com/office/officeart/2005/8/layout/default"/>
    <dgm:cxn modelId="{933DEB2B-7101-42A1-841D-C54005347F63}" type="presParOf" srcId="{08FE575C-C846-4E17-A186-107B0DDDB75D}" destId="{267F9F49-CA48-4A0A-B10C-EBFF0476CA46}" srcOrd="47" destOrd="0" presId="urn:microsoft.com/office/officeart/2005/8/layout/default"/>
    <dgm:cxn modelId="{AD8C7809-507E-4319-B8A3-6B88A7914AE1}" type="presParOf" srcId="{08FE575C-C846-4E17-A186-107B0DDDB75D}" destId="{193DAAA0-E405-4435-B71A-B8A665E9AFA1}" srcOrd="4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D11CBD-A441-4A9E-A6B3-D60B497CB444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2981D6F-1695-43A9-A6AB-68A60C947960}">
      <dgm:prSet phldrT="[Text]"/>
      <dgm:spPr/>
      <dgm:t>
        <a:bodyPr/>
        <a:lstStyle/>
        <a:p>
          <a:r>
            <a:rPr lang="en-US" dirty="0"/>
            <a:t>Upper case letters</a:t>
          </a:r>
        </a:p>
      </dgm:t>
    </dgm:pt>
    <dgm:pt modelId="{3F0F3FA7-3906-48B6-9373-7CA336EFD105}" type="parTrans" cxnId="{9D251845-4EE0-4F51-9205-1A288F4DB809}">
      <dgm:prSet/>
      <dgm:spPr/>
      <dgm:t>
        <a:bodyPr/>
        <a:lstStyle/>
        <a:p>
          <a:endParaRPr lang="en-US"/>
        </a:p>
      </dgm:t>
    </dgm:pt>
    <dgm:pt modelId="{A0D849EB-E554-4C10-B1E7-5F42F05E6098}" type="sibTrans" cxnId="{9D251845-4EE0-4F51-9205-1A288F4DB809}">
      <dgm:prSet/>
      <dgm:spPr/>
      <dgm:t>
        <a:bodyPr/>
        <a:lstStyle/>
        <a:p>
          <a:endParaRPr lang="en-US"/>
        </a:p>
      </dgm:t>
    </dgm:pt>
    <dgm:pt modelId="{5A641EF6-B159-403B-8982-59B5B0F95105}">
      <dgm:prSet phldrT="[Text]"/>
      <dgm:spPr/>
      <dgm:t>
        <a:bodyPr/>
        <a:lstStyle/>
        <a:p>
          <a:r>
            <a:rPr lang="en-US" dirty="0"/>
            <a:t>Lower case letters</a:t>
          </a:r>
        </a:p>
      </dgm:t>
    </dgm:pt>
    <dgm:pt modelId="{23783972-216F-494E-A44C-317B5145AF65}" type="parTrans" cxnId="{DE2D70F4-C4E5-4EEB-A854-2BF6F9E1052F}">
      <dgm:prSet/>
      <dgm:spPr/>
      <dgm:t>
        <a:bodyPr/>
        <a:lstStyle/>
        <a:p>
          <a:endParaRPr lang="en-US"/>
        </a:p>
      </dgm:t>
    </dgm:pt>
    <dgm:pt modelId="{E652A60F-A4AD-4E83-AF45-DDF83B9B7034}" type="sibTrans" cxnId="{DE2D70F4-C4E5-4EEB-A854-2BF6F9E1052F}">
      <dgm:prSet/>
      <dgm:spPr/>
      <dgm:t>
        <a:bodyPr/>
        <a:lstStyle/>
        <a:p>
          <a:endParaRPr lang="en-US"/>
        </a:p>
      </dgm:t>
    </dgm:pt>
    <dgm:pt modelId="{31057E73-B118-44ED-A7DB-C699F82440DA}">
      <dgm:prSet phldrT="[Text]"/>
      <dgm:spPr/>
      <dgm:t>
        <a:bodyPr/>
        <a:lstStyle/>
        <a:p>
          <a:r>
            <a:rPr lang="en-US" dirty="0"/>
            <a:t>Numerals</a:t>
          </a:r>
        </a:p>
      </dgm:t>
    </dgm:pt>
    <dgm:pt modelId="{7A826E51-D289-496B-967B-351464BA8106}" type="parTrans" cxnId="{0165BCB4-4B76-4F28-B28E-562853F6A57D}">
      <dgm:prSet/>
      <dgm:spPr/>
      <dgm:t>
        <a:bodyPr/>
        <a:lstStyle/>
        <a:p>
          <a:endParaRPr lang="en-US"/>
        </a:p>
      </dgm:t>
    </dgm:pt>
    <dgm:pt modelId="{6D0F548B-96F3-4890-B47A-FD2F18525F8F}" type="sibTrans" cxnId="{0165BCB4-4B76-4F28-B28E-562853F6A57D}">
      <dgm:prSet/>
      <dgm:spPr/>
      <dgm:t>
        <a:bodyPr/>
        <a:lstStyle/>
        <a:p>
          <a:endParaRPr lang="en-US"/>
        </a:p>
      </dgm:t>
    </dgm:pt>
    <dgm:pt modelId="{FE56FD4C-7ED7-4F1F-B257-CDAF218C4CC2}">
      <dgm:prSet phldrT="[Text]"/>
      <dgm:spPr/>
      <dgm:t>
        <a:bodyPr/>
        <a:lstStyle/>
        <a:p>
          <a:r>
            <a:rPr lang="en-US" dirty="0"/>
            <a:t>Symbols</a:t>
          </a:r>
        </a:p>
      </dgm:t>
    </dgm:pt>
    <dgm:pt modelId="{639916B9-F526-430F-967D-E377D317DB01}" type="parTrans" cxnId="{AB0C6672-7D1D-497B-AF30-DC86A8A6C198}">
      <dgm:prSet/>
      <dgm:spPr/>
      <dgm:t>
        <a:bodyPr/>
        <a:lstStyle/>
        <a:p>
          <a:endParaRPr lang="en-US"/>
        </a:p>
      </dgm:t>
    </dgm:pt>
    <dgm:pt modelId="{7CB21B9D-E1E9-479C-8E90-069099100E55}" type="sibTrans" cxnId="{AB0C6672-7D1D-497B-AF30-DC86A8A6C198}">
      <dgm:prSet/>
      <dgm:spPr/>
      <dgm:t>
        <a:bodyPr/>
        <a:lstStyle/>
        <a:p>
          <a:endParaRPr lang="en-US"/>
        </a:p>
      </dgm:t>
    </dgm:pt>
    <dgm:pt modelId="{04F07399-DF2B-415C-BAFB-F34E001B2B51}">
      <dgm:prSet phldrT="[Text]"/>
      <dgm:spPr/>
      <dgm:t>
        <a:bodyPr/>
        <a:lstStyle/>
        <a:p>
          <a:r>
            <a:rPr lang="en-US" dirty="0"/>
            <a:t>26</a:t>
          </a:r>
        </a:p>
      </dgm:t>
    </dgm:pt>
    <dgm:pt modelId="{B2AE84EE-6D17-4C5D-B71B-716633B6A46B}" type="parTrans" cxnId="{AF5C249C-4B52-41E0-8B67-F1EC61FFD724}">
      <dgm:prSet/>
      <dgm:spPr/>
      <dgm:t>
        <a:bodyPr/>
        <a:lstStyle/>
        <a:p>
          <a:endParaRPr lang="en-US"/>
        </a:p>
      </dgm:t>
    </dgm:pt>
    <dgm:pt modelId="{292BF855-4C18-455B-803B-F33CD9F24F8B}" type="sibTrans" cxnId="{AF5C249C-4B52-41E0-8B67-F1EC61FFD724}">
      <dgm:prSet/>
      <dgm:spPr/>
      <dgm:t>
        <a:bodyPr/>
        <a:lstStyle/>
        <a:p>
          <a:endParaRPr lang="en-US"/>
        </a:p>
      </dgm:t>
    </dgm:pt>
    <dgm:pt modelId="{DCBC5443-FCB0-4F23-B77E-849D802F4429}">
      <dgm:prSet phldrT="[Text]"/>
      <dgm:spPr/>
      <dgm:t>
        <a:bodyPr/>
        <a:lstStyle/>
        <a:p>
          <a:r>
            <a:rPr lang="en-US" dirty="0"/>
            <a:t>26</a:t>
          </a:r>
        </a:p>
      </dgm:t>
    </dgm:pt>
    <dgm:pt modelId="{F8621B9E-1A1F-493C-B998-050E06D5C50A}" type="parTrans" cxnId="{5173FBBE-0714-4D53-8041-124FACE63BCD}">
      <dgm:prSet/>
      <dgm:spPr/>
      <dgm:t>
        <a:bodyPr/>
        <a:lstStyle/>
        <a:p>
          <a:endParaRPr lang="en-US"/>
        </a:p>
      </dgm:t>
    </dgm:pt>
    <dgm:pt modelId="{7F7F0260-6464-4107-987D-C30E5C653568}" type="sibTrans" cxnId="{5173FBBE-0714-4D53-8041-124FACE63BCD}">
      <dgm:prSet/>
      <dgm:spPr/>
      <dgm:t>
        <a:bodyPr/>
        <a:lstStyle/>
        <a:p>
          <a:endParaRPr lang="en-US"/>
        </a:p>
      </dgm:t>
    </dgm:pt>
    <dgm:pt modelId="{25087DE9-8088-48FE-B7F8-4450A1CD7806}">
      <dgm:prSet phldrT="[Text]"/>
      <dgm:spPr/>
      <dgm:t>
        <a:bodyPr/>
        <a:lstStyle/>
        <a:p>
          <a:r>
            <a:rPr lang="en-US" dirty="0"/>
            <a:t>10</a:t>
          </a:r>
        </a:p>
      </dgm:t>
    </dgm:pt>
    <dgm:pt modelId="{82B1AD2C-56E5-4D4B-A432-4CD4AE0C60D1}" type="parTrans" cxnId="{88B6745F-71E5-44B3-9FA3-748CAB8E8E26}">
      <dgm:prSet/>
      <dgm:spPr/>
      <dgm:t>
        <a:bodyPr/>
        <a:lstStyle/>
        <a:p>
          <a:endParaRPr lang="en-US"/>
        </a:p>
      </dgm:t>
    </dgm:pt>
    <dgm:pt modelId="{454B27E5-9BCB-4A21-BAE1-9BAB70A4C79D}" type="sibTrans" cxnId="{88B6745F-71E5-44B3-9FA3-748CAB8E8E26}">
      <dgm:prSet/>
      <dgm:spPr/>
      <dgm:t>
        <a:bodyPr/>
        <a:lstStyle/>
        <a:p>
          <a:endParaRPr lang="en-US"/>
        </a:p>
      </dgm:t>
    </dgm:pt>
    <dgm:pt modelId="{0853DE8D-C6DD-41CA-895F-DD8849A565EA}">
      <dgm:prSet phldrT="[Text]"/>
      <dgm:spPr/>
      <dgm:t>
        <a:bodyPr/>
        <a:lstStyle/>
        <a:p>
          <a:r>
            <a:rPr lang="en-US" dirty="0"/>
            <a:t>Approx. 20 depending on system</a:t>
          </a:r>
        </a:p>
      </dgm:t>
    </dgm:pt>
    <dgm:pt modelId="{4AE7F08E-F538-4D54-9A5F-49DF6C72184D}" type="parTrans" cxnId="{11B314C6-1F94-497E-96F2-11EBBC9AEA5A}">
      <dgm:prSet/>
      <dgm:spPr/>
      <dgm:t>
        <a:bodyPr/>
        <a:lstStyle/>
        <a:p>
          <a:endParaRPr lang="en-US"/>
        </a:p>
      </dgm:t>
    </dgm:pt>
    <dgm:pt modelId="{746A38F0-307E-455B-97B7-D84FE592F63B}" type="sibTrans" cxnId="{11B314C6-1F94-497E-96F2-11EBBC9AEA5A}">
      <dgm:prSet/>
      <dgm:spPr/>
      <dgm:t>
        <a:bodyPr/>
        <a:lstStyle/>
        <a:p>
          <a:endParaRPr lang="en-US"/>
        </a:p>
      </dgm:t>
    </dgm:pt>
    <dgm:pt modelId="{45BBE08A-C56A-491E-9EBE-07DC04B360BE}" type="pres">
      <dgm:prSet presAssocID="{6FD11CBD-A441-4A9E-A6B3-D60B497CB44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0C13DD6-9011-496F-A5EA-8ABD563B94A8}" type="pres">
      <dgm:prSet presAssocID="{92981D6F-1695-43A9-A6AB-68A60C947960}" presName="vertOne" presStyleCnt="0"/>
      <dgm:spPr/>
    </dgm:pt>
    <dgm:pt modelId="{6949293E-18CD-4033-BF28-705E6F980789}" type="pres">
      <dgm:prSet presAssocID="{92981D6F-1695-43A9-A6AB-68A60C947960}" presName="txOne" presStyleLbl="node0" presStyleIdx="0" presStyleCnt="4">
        <dgm:presLayoutVars>
          <dgm:chPref val="3"/>
        </dgm:presLayoutVars>
      </dgm:prSet>
      <dgm:spPr/>
    </dgm:pt>
    <dgm:pt modelId="{560A6C8B-CA7F-4CEA-927C-918EDA7D615E}" type="pres">
      <dgm:prSet presAssocID="{92981D6F-1695-43A9-A6AB-68A60C947960}" presName="parTransOne" presStyleCnt="0"/>
      <dgm:spPr/>
    </dgm:pt>
    <dgm:pt modelId="{0D1ECD0E-56B3-4819-A197-42012A8F4A3B}" type="pres">
      <dgm:prSet presAssocID="{92981D6F-1695-43A9-A6AB-68A60C947960}" presName="horzOne" presStyleCnt="0"/>
      <dgm:spPr/>
    </dgm:pt>
    <dgm:pt modelId="{A2383EA3-6761-4051-8235-D7AC47F93592}" type="pres">
      <dgm:prSet presAssocID="{04F07399-DF2B-415C-BAFB-F34E001B2B51}" presName="vertTwo" presStyleCnt="0"/>
      <dgm:spPr/>
    </dgm:pt>
    <dgm:pt modelId="{29F618B3-F40D-46C7-A6A7-54947A696F81}" type="pres">
      <dgm:prSet presAssocID="{04F07399-DF2B-415C-BAFB-F34E001B2B51}" presName="txTwo" presStyleLbl="node2" presStyleIdx="0" presStyleCnt="4">
        <dgm:presLayoutVars>
          <dgm:chPref val="3"/>
        </dgm:presLayoutVars>
      </dgm:prSet>
      <dgm:spPr/>
    </dgm:pt>
    <dgm:pt modelId="{F4F72FCC-F978-4640-A931-52AA181AD785}" type="pres">
      <dgm:prSet presAssocID="{04F07399-DF2B-415C-BAFB-F34E001B2B51}" presName="horzTwo" presStyleCnt="0"/>
      <dgm:spPr/>
    </dgm:pt>
    <dgm:pt modelId="{16DCA7B5-55E9-4E05-9330-F302E9390FBD}" type="pres">
      <dgm:prSet presAssocID="{A0D849EB-E554-4C10-B1E7-5F42F05E6098}" presName="sibSpaceOne" presStyleCnt="0"/>
      <dgm:spPr/>
    </dgm:pt>
    <dgm:pt modelId="{9E883DC9-C000-4247-9005-24F3288BB5D9}" type="pres">
      <dgm:prSet presAssocID="{5A641EF6-B159-403B-8982-59B5B0F95105}" presName="vertOne" presStyleCnt="0"/>
      <dgm:spPr/>
    </dgm:pt>
    <dgm:pt modelId="{03A410C5-F3F8-4044-9F0F-9FF9191C116F}" type="pres">
      <dgm:prSet presAssocID="{5A641EF6-B159-403B-8982-59B5B0F95105}" presName="txOne" presStyleLbl="node0" presStyleIdx="1" presStyleCnt="4">
        <dgm:presLayoutVars>
          <dgm:chPref val="3"/>
        </dgm:presLayoutVars>
      </dgm:prSet>
      <dgm:spPr/>
    </dgm:pt>
    <dgm:pt modelId="{3B397435-1E0D-49EF-BC8D-924428194BE1}" type="pres">
      <dgm:prSet presAssocID="{5A641EF6-B159-403B-8982-59B5B0F95105}" presName="parTransOne" presStyleCnt="0"/>
      <dgm:spPr/>
    </dgm:pt>
    <dgm:pt modelId="{B68FB24B-5255-4243-83B7-18B2B7DCF203}" type="pres">
      <dgm:prSet presAssocID="{5A641EF6-B159-403B-8982-59B5B0F95105}" presName="horzOne" presStyleCnt="0"/>
      <dgm:spPr/>
    </dgm:pt>
    <dgm:pt modelId="{1A9B76E3-6437-48A9-BD0A-9596B99C4996}" type="pres">
      <dgm:prSet presAssocID="{DCBC5443-FCB0-4F23-B77E-849D802F4429}" presName="vertTwo" presStyleCnt="0"/>
      <dgm:spPr/>
    </dgm:pt>
    <dgm:pt modelId="{A7252934-192D-4BBC-8BC0-AA4E8A25D25F}" type="pres">
      <dgm:prSet presAssocID="{DCBC5443-FCB0-4F23-B77E-849D802F4429}" presName="txTwo" presStyleLbl="node2" presStyleIdx="1" presStyleCnt="4">
        <dgm:presLayoutVars>
          <dgm:chPref val="3"/>
        </dgm:presLayoutVars>
      </dgm:prSet>
      <dgm:spPr/>
    </dgm:pt>
    <dgm:pt modelId="{4493A411-A0AB-4C98-8C66-3A74C7F11D0B}" type="pres">
      <dgm:prSet presAssocID="{DCBC5443-FCB0-4F23-B77E-849D802F4429}" presName="horzTwo" presStyleCnt="0"/>
      <dgm:spPr/>
    </dgm:pt>
    <dgm:pt modelId="{122F8819-2830-4B11-9A7A-BC4976F4E66E}" type="pres">
      <dgm:prSet presAssocID="{E652A60F-A4AD-4E83-AF45-DDF83B9B7034}" presName="sibSpaceOne" presStyleCnt="0"/>
      <dgm:spPr/>
    </dgm:pt>
    <dgm:pt modelId="{277A2FBF-1341-41CF-AD8F-357208FE76BF}" type="pres">
      <dgm:prSet presAssocID="{31057E73-B118-44ED-A7DB-C699F82440DA}" presName="vertOne" presStyleCnt="0"/>
      <dgm:spPr/>
    </dgm:pt>
    <dgm:pt modelId="{15500D21-BC07-4EE7-8A9E-7C05E6C890B9}" type="pres">
      <dgm:prSet presAssocID="{31057E73-B118-44ED-A7DB-C699F82440DA}" presName="txOne" presStyleLbl="node0" presStyleIdx="2" presStyleCnt="4">
        <dgm:presLayoutVars>
          <dgm:chPref val="3"/>
        </dgm:presLayoutVars>
      </dgm:prSet>
      <dgm:spPr/>
    </dgm:pt>
    <dgm:pt modelId="{450580A1-6B5B-4360-ADD6-0EE7F6F0BFB8}" type="pres">
      <dgm:prSet presAssocID="{31057E73-B118-44ED-A7DB-C699F82440DA}" presName="parTransOne" presStyleCnt="0"/>
      <dgm:spPr/>
    </dgm:pt>
    <dgm:pt modelId="{D0F3F41C-20B5-4C78-A4A2-2E46404E7547}" type="pres">
      <dgm:prSet presAssocID="{31057E73-B118-44ED-A7DB-C699F82440DA}" presName="horzOne" presStyleCnt="0"/>
      <dgm:spPr/>
    </dgm:pt>
    <dgm:pt modelId="{54233094-E281-4D23-A304-60B413D793E2}" type="pres">
      <dgm:prSet presAssocID="{25087DE9-8088-48FE-B7F8-4450A1CD7806}" presName="vertTwo" presStyleCnt="0"/>
      <dgm:spPr/>
    </dgm:pt>
    <dgm:pt modelId="{315C8876-10AF-4309-A835-4896147A577C}" type="pres">
      <dgm:prSet presAssocID="{25087DE9-8088-48FE-B7F8-4450A1CD7806}" presName="txTwo" presStyleLbl="node2" presStyleIdx="2" presStyleCnt="4">
        <dgm:presLayoutVars>
          <dgm:chPref val="3"/>
        </dgm:presLayoutVars>
      </dgm:prSet>
      <dgm:spPr/>
    </dgm:pt>
    <dgm:pt modelId="{8D96E287-9A0A-4AE8-B899-8E2BCB60A95D}" type="pres">
      <dgm:prSet presAssocID="{25087DE9-8088-48FE-B7F8-4450A1CD7806}" presName="horzTwo" presStyleCnt="0"/>
      <dgm:spPr/>
    </dgm:pt>
    <dgm:pt modelId="{EAA9C151-BB5A-4F61-8BD8-C1DE3B9F0303}" type="pres">
      <dgm:prSet presAssocID="{6D0F548B-96F3-4890-B47A-FD2F18525F8F}" presName="sibSpaceOne" presStyleCnt="0"/>
      <dgm:spPr/>
    </dgm:pt>
    <dgm:pt modelId="{D8167611-83C0-43B0-9B92-68A6038C54D8}" type="pres">
      <dgm:prSet presAssocID="{FE56FD4C-7ED7-4F1F-B257-CDAF218C4CC2}" presName="vertOne" presStyleCnt="0"/>
      <dgm:spPr/>
    </dgm:pt>
    <dgm:pt modelId="{D8FD8E17-DFC4-419B-BD16-6E2952B462ED}" type="pres">
      <dgm:prSet presAssocID="{FE56FD4C-7ED7-4F1F-B257-CDAF218C4CC2}" presName="txOne" presStyleLbl="node0" presStyleIdx="3" presStyleCnt="4">
        <dgm:presLayoutVars>
          <dgm:chPref val="3"/>
        </dgm:presLayoutVars>
      </dgm:prSet>
      <dgm:spPr/>
    </dgm:pt>
    <dgm:pt modelId="{4D00B66B-5714-4DC1-B79C-F3B196037FC0}" type="pres">
      <dgm:prSet presAssocID="{FE56FD4C-7ED7-4F1F-B257-CDAF218C4CC2}" presName="parTransOne" presStyleCnt="0"/>
      <dgm:spPr/>
    </dgm:pt>
    <dgm:pt modelId="{91479BD9-43BB-4C14-AD1D-76E3EFAE378D}" type="pres">
      <dgm:prSet presAssocID="{FE56FD4C-7ED7-4F1F-B257-CDAF218C4CC2}" presName="horzOne" presStyleCnt="0"/>
      <dgm:spPr/>
    </dgm:pt>
    <dgm:pt modelId="{431AF6A1-FAD7-4EEE-853C-32FFAABFF2C0}" type="pres">
      <dgm:prSet presAssocID="{0853DE8D-C6DD-41CA-895F-DD8849A565EA}" presName="vertTwo" presStyleCnt="0"/>
      <dgm:spPr/>
    </dgm:pt>
    <dgm:pt modelId="{9E97F37F-41BF-48F5-B76B-50F7042B006C}" type="pres">
      <dgm:prSet presAssocID="{0853DE8D-C6DD-41CA-895F-DD8849A565EA}" presName="txTwo" presStyleLbl="node2" presStyleIdx="3" presStyleCnt="4">
        <dgm:presLayoutVars>
          <dgm:chPref val="3"/>
        </dgm:presLayoutVars>
      </dgm:prSet>
      <dgm:spPr/>
    </dgm:pt>
    <dgm:pt modelId="{F4865169-6385-4951-A802-41865B586934}" type="pres">
      <dgm:prSet presAssocID="{0853DE8D-C6DD-41CA-895F-DD8849A565EA}" presName="horzTwo" presStyleCnt="0"/>
      <dgm:spPr/>
    </dgm:pt>
  </dgm:ptLst>
  <dgm:cxnLst>
    <dgm:cxn modelId="{D976B908-1878-48E4-89D7-071CF9C19DB1}" type="presOf" srcId="{DCBC5443-FCB0-4F23-B77E-849D802F4429}" destId="{A7252934-192D-4BBC-8BC0-AA4E8A25D25F}" srcOrd="0" destOrd="0" presId="urn:microsoft.com/office/officeart/2005/8/layout/hierarchy4"/>
    <dgm:cxn modelId="{B0C5F33B-051E-4B1A-B041-2336249B0EA4}" type="presOf" srcId="{0853DE8D-C6DD-41CA-895F-DD8849A565EA}" destId="{9E97F37F-41BF-48F5-B76B-50F7042B006C}" srcOrd="0" destOrd="0" presId="urn:microsoft.com/office/officeart/2005/8/layout/hierarchy4"/>
    <dgm:cxn modelId="{88B6745F-71E5-44B3-9FA3-748CAB8E8E26}" srcId="{31057E73-B118-44ED-A7DB-C699F82440DA}" destId="{25087DE9-8088-48FE-B7F8-4450A1CD7806}" srcOrd="0" destOrd="0" parTransId="{82B1AD2C-56E5-4D4B-A432-4CD4AE0C60D1}" sibTransId="{454B27E5-9BCB-4A21-BAE1-9BAB70A4C79D}"/>
    <dgm:cxn modelId="{9D251845-4EE0-4F51-9205-1A288F4DB809}" srcId="{6FD11CBD-A441-4A9E-A6B3-D60B497CB444}" destId="{92981D6F-1695-43A9-A6AB-68A60C947960}" srcOrd="0" destOrd="0" parTransId="{3F0F3FA7-3906-48B6-9373-7CA336EFD105}" sibTransId="{A0D849EB-E554-4C10-B1E7-5F42F05E6098}"/>
    <dgm:cxn modelId="{417BB865-65D2-4F17-8C04-FA69CF87EB7B}" type="presOf" srcId="{04F07399-DF2B-415C-BAFB-F34E001B2B51}" destId="{29F618B3-F40D-46C7-A6A7-54947A696F81}" srcOrd="0" destOrd="0" presId="urn:microsoft.com/office/officeart/2005/8/layout/hierarchy4"/>
    <dgm:cxn modelId="{FDEE6F71-B4DD-4B12-B699-D13ADFFC389C}" type="presOf" srcId="{FE56FD4C-7ED7-4F1F-B257-CDAF218C4CC2}" destId="{D8FD8E17-DFC4-419B-BD16-6E2952B462ED}" srcOrd="0" destOrd="0" presId="urn:microsoft.com/office/officeart/2005/8/layout/hierarchy4"/>
    <dgm:cxn modelId="{AB0C6672-7D1D-497B-AF30-DC86A8A6C198}" srcId="{6FD11CBD-A441-4A9E-A6B3-D60B497CB444}" destId="{FE56FD4C-7ED7-4F1F-B257-CDAF218C4CC2}" srcOrd="3" destOrd="0" parTransId="{639916B9-F526-430F-967D-E377D317DB01}" sibTransId="{7CB21B9D-E1E9-479C-8E90-069099100E55}"/>
    <dgm:cxn modelId="{A2C56973-559B-4665-A085-C0F2507219B7}" type="presOf" srcId="{31057E73-B118-44ED-A7DB-C699F82440DA}" destId="{15500D21-BC07-4EE7-8A9E-7C05E6C890B9}" srcOrd="0" destOrd="0" presId="urn:microsoft.com/office/officeart/2005/8/layout/hierarchy4"/>
    <dgm:cxn modelId="{F5B0F155-183F-4B26-8B89-C151D4937F6E}" type="presOf" srcId="{25087DE9-8088-48FE-B7F8-4450A1CD7806}" destId="{315C8876-10AF-4309-A835-4896147A577C}" srcOrd="0" destOrd="0" presId="urn:microsoft.com/office/officeart/2005/8/layout/hierarchy4"/>
    <dgm:cxn modelId="{DD138378-1663-4CEE-8E29-4DE0173C2D25}" type="presOf" srcId="{5A641EF6-B159-403B-8982-59B5B0F95105}" destId="{03A410C5-F3F8-4044-9F0F-9FF9191C116F}" srcOrd="0" destOrd="0" presId="urn:microsoft.com/office/officeart/2005/8/layout/hierarchy4"/>
    <dgm:cxn modelId="{AF5C249C-4B52-41E0-8B67-F1EC61FFD724}" srcId="{92981D6F-1695-43A9-A6AB-68A60C947960}" destId="{04F07399-DF2B-415C-BAFB-F34E001B2B51}" srcOrd="0" destOrd="0" parTransId="{B2AE84EE-6D17-4C5D-B71B-716633B6A46B}" sibTransId="{292BF855-4C18-455B-803B-F33CD9F24F8B}"/>
    <dgm:cxn modelId="{0165BCB4-4B76-4F28-B28E-562853F6A57D}" srcId="{6FD11CBD-A441-4A9E-A6B3-D60B497CB444}" destId="{31057E73-B118-44ED-A7DB-C699F82440DA}" srcOrd="2" destOrd="0" parTransId="{7A826E51-D289-496B-967B-351464BA8106}" sibTransId="{6D0F548B-96F3-4890-B47A-FD2F18525F8F}"/>
    <dgm:cxn modelId="{6557B6B8-78FD-4FC5-97D6-AB2D063F6B76}" type="presOf" srcId="{6FD11CBD-A441-4A9E-A6B3-D60B497CB444}" destId="{45BBE08A-C56A-491E-9EBE-07DC04B360BE}" srcOrd="0" destOrd="0" presId="urn:microsoft.com/office/officeart/2005/8/layout/hierarchy4"/>
    <dgm:cxn modelId="{5173FBBE-0714-4D53-8041-124FACE63BCD}" srcId="{5A641EF6-B159-403B-8982-59B5B0F95105}" destId="{DCBC5443-FCB0-4F23-B77E-849D802F4429}" srcOrd="0" destOrd="0" parTransId="{F8621B9E-1A1F-493C-B998-050E06D5C50A}" sibTransId="{7F7F0260-6464-4107-987D-C30E5C653568}"/>
    <dgm:cxn modelId="{11B314C6-1F94-497E-96F2-11EBBC9AEA5A}" srcId="{FE56FD4C-7ED7-4F1F-B257-CDAF218C4CC2}" destId="{0853DE8D-C6DD-41CA-895F-DD8849A565EA}" srcOrd="0" destOrd="0" parTransId="{4AE7F08E-F538-4D54-9A5F-49DF6C72184D}" sibTransId="{746A38F0-307E-455B-97B7-D84FE592F63B}"/>
    <dgm:cxn modelId="{DE2D70F4-C4E5-4EEB-A854-2BF6F9E1052F}" srcId="{6FD11CBD-A441-4A9E-A6B3-D60B497CB444}" destId="{5A641EF6-B159-403B-8982-59B5B0F95105}" srcOrd="1" destOrd="0" parTransId="{23783972-216F-494E-A44C-317B5145AF65}" sibTransId="{E652A60F-A4AD-4E83-AF45-DDF83B9B7034}"/>
    <dgm:cxn modelId="{AE0925FE-DB00-4153-B159-55F3EF62E180}" type="presOf" srcId="{92981D6F-1695-43A9-A6AB-68A60C947960}" destId="{6949293E-18CD-4033-BF28-705E6F980789}" srcOrd="0" destOrd="0" presId="urn:microsoft.com/office/officeart/2005/8/layout/hierarchy4"/>
    <dgm:cxn modelId="{9256C348-9460-4A83-A89A-B61D7B8CB7B8}" type="presParOf" srcId="{45BBE08A-C56A-491E-9EBE-07DC04B360BE}" destId="{A0C13DD6-9011-496F-A5EA-8ABD563B94A8}" srcOrd="0" destOrd="0" presId="urn:microsoft.com/office/officeart/2005/8/layout/hierarchy4"/>
    <dgm:cxn modelId="{C9D107C9-4337-4F9E-8DDB-02E19534A9A7}" type="presParOf" srcId="{A0C13DD6-9011-496F-A5EA-8ABD563B94A8}" destId="{6949293E-18CD-4033-BF28-705E6F980789}" srcOrd="0" destOrd="0" presId="urn:microsoft.com/office/officeart/2005/8/layout/hierarchy4"/>
    <dgm:cxn modelId="{99C47824-E73D-43DD-901A-7D4FD27E414D}" type="presParOf" srcId="{A0C13DD6-9011-496F-A5EA-8ABD563B94A8}" destId="{560A6C8B-CA7F-4CEA-927C-918EDA7D615E}" srcOrd="1" destOrd="0" presId="urn:microsoft.com/office/officeart/2005/8/layout/hierarchy4"/>
    <dgm:cxn modelId="{BBB7E97D-0680-4551-A159-ADFB19B14F39}" type="presParOf" srcId="{A0C13DD6-9011-496F-A5EA-8ABD563B94A8}" destId="{0D1ECD0E-56B3-4819-A197-42012A8F4A3B}" srcOrd="2" destOrd="0" presId="urn:microsoft.com/office/officeart/2005/8/layout/hierarchy4"/>
    <dgm:cxn modelId="{AC93F38F-90FB-49AD-BA03-9AD445CC53B1}" type="presParOf" srcId="{0D1ECD0E-56B3-4819-A197-42012A8F4A3B}" destId="{A2383EA3-6761-4051-8235-D7AC47F93592}" srcOrd="0" destOrd="0" presId="urn:microsoft.com/office/officeart/2005/8/layout/hierarchy4"/>
    <dgm:cxn modelId="{08A3F8E5-7E3B-4188-86E7-5C8611FA3578}" type="presParOf" srcId="{A2383EA3-6761-4051-8235-D7AC47F93592}" destId="{29F618B3-F40D-46C7-A6A7-54947A696F81}" srcOrd="0" destOrd="0" presId="urn:microsoft.com/office/officeart/2005/8/layout/hierarchy4"/>
    <dgm:cxn modelId="{0FE620B3-C673-4FDC-B3D6-195C10768F17}" type="presParOf" srcId="{A2383EA3-6761-4051-8235-D7AC47F93592}" destId="{F4F72FCC-F978-4640-A931-52AA181AD785}" srcOrd="1" destOrd="0" presId="urn:microsoft.com/office/officeart/2005/8/layout/hierarchy4"/>
    <dgm:cxn modelId="{31D3989B-BC2C-414E-BEAD-7A4B05E2EA46}" type="presParOf" srcId="{45BBE08A-C56A-491E-9EBE-07DC04B360BE}" destId="{16DCA7B5-55E9-4E05-9330-F302E9390FBD}" srcOrd="1" destOrd="0" presId="urn:microsoft.com/office/officeart/2005/8/layout/hierarchy4"/>
    <dgm:cxn modelId="{780EC1F1-3244-40D0-96DE-BECBFEE572A7}" type="presParOf" srcId="{45BBE08A-C56A-491E-9EBE-07DC04B360BE}" destId="{9E883DC9-C000-4247-9005-24F3288BB5D9}" srcOrd="2" destOrd="0" presId="urn:microsoft.com/office/officeart/2005/8/layout/hierarchy4"/>
    <dgm:cxn modelId="{E97B3E3B-30D8-495E-8D84-4714F874C51C}" type="presParOf" srcId="{9E883DC9-C000-4247-9005-24F3288BB5D9}" destId="{03A410C5-F3F8-4044-9F0F-9FF9191C116F}" srcOrd="0" destOrd="0" presId="urn:microsoft.com/office/officeart/2005/8/layout/hierarchy4"/>
    <dgm:cxn modelId="{C7E3AA14-4804-4CA0-9C74-D2EAA6322705}" type="presParOf" srcId="{9E883DC9-C000-4247-9005-24F3288BB5D9}" destId="{3B397435-1E0D-49EF-BC8D-924428194BE1}" srcOrd="1" destOrd="0" presId="urn:microsoft.com/office/officeart/2005/8/layout/hierarchy4"/>
    <dgm:cxn modelId="{D96FEFC6-327F-4A80-BF57-8B5E26C78608}" type="presParOf" srcId="{9E883DC9-C000-4247-9005-24F3288BB5D9}" destId="{B68FB24B-5255-4243-83B7-18B2B7DCF203}" srcOrd="2" destOrd="0" presId="urn:microsoft.com/office/officeart/2005/8/layout/hierarchy4"/>
    <dgm:cxn modelId="{07E603CD-24B3-4C27-A06A-90A4CE52A85C}" type="presParOf" srcId="{B68FB24B-5255-4243-83B7-18B2B7DCF203}" destId="{1A9B76E3-6437-48A9-BD0A-9596B99C4996}" srcOrd="0" destOrd="0" presId="urn:microsoft.com/office/officeart/2005/8/layout/hierarchy4"/>
    <dgm:cxn modelId="{F6B1532A-6DE3-4AD9-8845-6E3429143CBD}" type="presParOf" srcId="{1A9B76E3-6437-48A9-BD0A-9596B99C4996}" destId="{A7252934-192D-4BBC-8BC0-AA4E8A25D25F}" srcOrd="0" destOrd="0" presId="urn:microsoft.com/office/officeart/2005/8/layout/hierarchy4"/>
    <dgm:cxn modelId="{849447B2-BEBE-4C83-A073-ECBF2C20DE77}" type="presParOf" srcId="{1A9B76E3-6437-48A9-BD0A-9596B99C4996}" destId="{4493A411-A0AB-4C98-8C66-3A74C7F11D0B}" srcOrd="1" destOrd="0" presId="urn:microsoft.com/office/officeart/2005/8/layout/hierarchy4"/>
    <dgm:cxn modelId="{6C44FEC9-2891-4AA3-B5AA-B8C5C45D00D3}" type="presParOf" srcId="{45BBE08A-C56A-491E-9EBE-07DC04B360BE}" destId="{122F8819-2830-4B11-9A7A-BC4976F4E66E}" srcOrd="3" destOrd="0" presId="urn:microsoft.com/office/officeart/2005/8/layout/hierarchy4"/>
    <dgm:cxn modelId="{3EBB176C-3BED-4716-B266-C3DB9496284D}" type="presParOf" srcId="{45BBE08A-C56A-491E-9EBE-07DC04B360BE}" destId="{277A2FBF-1341-41CF-AD8F-357208FE76BF}" srcOrd="4" destOrd="0" presId="urn:microsoft.com/office/officeart/2005/8/layout/hierarchy4"/>
    <dgm:cxn modelId="{187C72BC-8C70-495A-8C6D-62A6B1134EEB}" type="presParOf" srcId="{277A2FBF-1341-41CF-AD8F-357208FE76BF}" destId="{15500D21-BC07-4EE7-8A9E-7C05E6C890B9}" srcOrd="0" destOrd="0" presId="urn:microsoft.com/office/officeart/2005/8/layout/hierarchy4"/>
    <dgm:cxn modelId="{5007B43A-6812-4FE5-A8F5-1ED2A70A987C}" type="presParOf" srcId="{277A2FBF-1341-41CF-AD8F-357208FE76BF}" destId="{450580A1-6B5B-4360-ADD6-0EE7F6F0BFB8}" srcOrd="1" destOrd="0" presId="urn:microsoft.com/office/officeart/2005/8/layout/hierarchy4"/>
    <dgm:cxn modelId="{04E4BB66-B571-436C-AD6B-E136F1A51939}" type="presParOf" srcId="{277A2FBF-1341-41CF-AD8F-357208FE76BF}" destId="{D0F3F41C-20B5-4C78-A4A2-2E46404E7547}" srcOrd="2" destOrd="0" presId="urn:microsoft.com/office/officeart/2005/8/layout/hierarchy4"/>
    <dgm:cxn modelId="{E7011DED-9E22-48ED-975C-06B5257C87EC}" type="presParOf" srcId="{D0F3F41C-20B5-4C78-A4A2-2E46404E7547}" destId="{54233094-E281-4D23-A304-60B413D793E2}" srcOrd="0" destOrd="0" presId="urn:microsoft.com/office/officeart/2005/8/layout/hierarchy4"/>
    <dgm:cxn modelId="{5C7FADFB-2B3B-4EA7-ADA7-3471BB85293F}" type="presParOf" srcId="{54233094-E281-4D23-A304-60B413D793E2}" destId="{315C8876-10AF-4309-A835-4896147A577C}" srcOrd="0" destOrd="0" presId="urn:microsoft.com/office/officeart/2005/8/layout/hierarchy4"/>
    <dgm:cxn modelId="{7E9754FC-31EB-4A37-9326-368AD3E2BF94}" type="presParOf" srcId="{54233094-E281-4D23-A304-60B413D793E2}" destId="{8D96E287-9A0A-4AE8-B899-8E2BCB60A95D}" srcOrd="1" destOrd="0" presId="urn:microsoft.com/office/officeart/2005/8/layout/hierarchy4"/>
    <dgm:cxn modelId="{6704D5E7-DDDF-45D4-8149-CF2F23075F46}" type="presParOf" srcId="{45BBE08A-C56A-491E-9EBE-07DC04B360BE}" destId="{EAA9C151-BB5A-4F61-8BD8-C1DE3B9F0303}" srcOrd="5" destOrd="0" presId="urn:microsoft.com/office/officeart/2005/8/layout/hierarchy4"/>
    <dgm:cxn modelId="{0E28A6F0-6FE3-4397-82DB-BD7ECB07B37B}" type="presParOf" srcId="{45BBE08A-C56A-491E-9EBE-07DC04B360BE}" destId="{D8167611-83C0-43B0-9B92-68A6038C54D8}" srcOrd="6" destOrd="0" presId="urn:microsoft.com/office/officeart/2005/8/layout/hierarchy4"/>
    <dgm:cxn modelId="{4E90562E-537A-49DA-A015-90EE91F77648}" type="presParOf" srcId="{D8167611-83C0-43B0-9B92-68A6038C54D8}" destId="{D8FD8E17-DFC4-419B-BD16-6E2952B462ED}" srcOrd="0" destOrd="0" presId="urn:microsoft.com/office/officeart/2005/8/layout/hierarchy4"/>
    <dgm:cxn modelId="{2194A32F-D216-4003-9A65-D93010C00A05}" type="presParOf" srcId="{D8167611-83C0-43B0-9B92-68A6038C54D8}" destId="{4D00B66B-5714-4DC1-B79C-F3B196037FC0}" srcOrd="1" destOrd="0" presId="urn:microsoft.com/office/officeart/2005/8/layout/hierarchy4"/>
    <dgm:cxn modelId="{2F526972-1E2B-4E31-81F1-B2525A097397}" type="presParOf" srcId="{D8167611-83C0-43B0-9B92-68A6038C54D8}" destId="{91479BD9-43BB-4C14-AD1D-76E3EFAE378D}" srcOrd="2" destOrd="0" presId="urn:microsoft.com/office/officeart/2005/8/layout/hierarchy4"/>
    <dgm:cxn modelId="{E8D6E189-A096-49C4-849D-F6450DABA852}" type="presParOf" srcId="{91479BD9-43BB-4C14-AD1D-76E3EFAE378D}" destId="{431AF6A1-FAD7-4EEE-853C-32FFAABFF2C0}" srcOrd="0" destOrd="0" presId="urn:microsoft.com/office/officeart/2005/8/layout/hierarchy4"/>
    <dgm:cxn modelId="{650E8C08-5751-44FD-ABBF-0CB128329412}" type="presParOf" srcId="{431AF6A1-FAD7-4EEE-853C-32FFAABFF2C0}" destId="{9E97F37F-41BF-48F5-B76B-50F7042B006C}" srcOrd="0" destOrd="0" presId="urn:microsoft.com/office/officeart/2005/8/layout/hierarchy4"/>
    <dgm:cxn modelId="{3D93A1AB-5C60-464B-93C1-C1E1F1B65611}" type="presParOf" srcId="{431AF6A1-FAD7-4EEE-853C-32FFAABFF2C0}" destId="{F4865169-6385-4951-A802-41865B58693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5F4364-4819-4DA2-B6D5-E1554F5A9483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8F60595-2066-48D8-B103-E0A95B2D9CC2}">
      <dgm:prSet phldrT="[Text]"/>
      <dgm:spPr/>
      <dgm:t>
        <a:bodyPr/>
        <a:lstStyle/>
        <a:p>
          <a:r>
            <a:rPr lang="en-US" dirty="0"/>
            <a:t>Your Name</a:t>
          </a:r>
        </a:p>
      </dgm:t>
    </dgm:pt>
    <dgm:pt modelId="{9759EDB6-B0D7-47F0-9159-67BDC28B7698}" type="parTrans" cxnId="{69946493-492E-46F2-8D9B-6DBADD40F544}">
      <dgm:prSet/>
      <dgm:spPr/>
      <dgm:t>
        <a:bodyPr/>
        <a:lstStyle/>
        <a:p>
          <a:endParaRPr lang="en-US"/>
        </a:p>
      </dgm:t>
    </dgm:pt>
    <dgm:pt modelId="{0AADC327-E987-455F-9AAB-AA1DBE745874}" type="sibTrans" cxnId="{69946493-492E-46F2-8D9B-6DBADD40F544}">
      <dgm:prSet/>
      <dgm:spPr/>
      <dgm:t>
        <a:bodyPr/>
        <a:lstStyle/>
        <a:p>
          <a:endParaRPr lang="en-US"/>
        </a:p>
      </dgm:t>
    </dgm:pt>
    <dgm:pt modelId="{B673B76E-1D79-4F3A-92F9-8A48B59798D9}">
      <dgm:prSet phldrT="[Text]"/>
      <dgm:spPr/>
      <dgm:t>
        <a:bodyPr/>
        <a:lstStyle/>
        <a:p>
          <a:r>
            <a:rPr lang="en-US" dirty="0"/>
            <a:t>Family members’ names</a:t>
          </a:r>
        </a:p>
      </dgm:t>
    </dgm:pt>
    <dgm:pt modelId="{D491BABF-EC51-42B8-AB3E-B45456C25624}" type="parTrans" cxnId="{8B6D138A-3137-4318-A2F0-79634B048C59}">
      <dgm:prSet/>
      <dgm:spPr/>
      <dgm:t>
        <a:bodyPr/>
        <a:lstStyle/>
        <a:p>
          <a:endParaRPr lang="en-US"/>
        </a:p>
      </dgm:t>
    </dgm:pt>
    <dgm:pt modelId="{5566D156-CF4D-4237-928F-4792DFD03070}" type="sibTrans" cxnId="{8B6D138A-3137-4318-A2F0-79634B048C59}">
      <dgm:prSet/>
      <dgm:spPr/>
      <dgm:t>
        <a:bodyPr/>
        <a:lstStyle/>
        <a:p>
          <a:endParaRPr lang="en-US"/>
        </a:p>
      </dgm:t>
    </dgm:pt>
    <dgm:pt modelId="{F1F19D8B-AC51-4116-959A-3556509EB820}">
      <dgm:prSet phldrT="[Text]"/>
      <dgm:spPr/>
      <dgm:t>
        <a:bodyPr/>
        <a:lstStyle/>
        <a:p>
          <a:r>
            <a:rPr lang="en-US" dirty="0"/>
            <a:t>Numbers easily connected to you</a:t>
          </a:r>
        </a:p>
      </dgm:t>
    </dgm:pt>
    <dgm:pt modelId="{7E82C333-C0A2-4FEA-B254-A0758D9C6949}" type="parTrans" cxnId="{9C66A55A-AE34-4555-BEE9-E47A8FDAE162}">
      <dgm:prSet/>
      <dgm:spPr/>
      <dgm:t>
        <a:bodyPr/>
        <a:lstStyle/>
        <a:p>
          <a:endParaRPr lang="en-US"/>
        </a:p>
      </dgm:t>
    </dgm:pt>
    <dgm:pt modelId="{08F48322-317B-4DFA-96BD-9F0FAC838D4E}" type="sibTrans" cxnId="{9C66A55A-AE34-4555-BEE9-E47A8FDAE162}">
      <dgm:prSet/>
      <dgm:spPr/>
      <dgm:t>
        <a:bodyPr/>
        <a:lstStyle/>
        <a:p>
          <a:endParaRPr lang="en-US"/>
        </a:p>
      </dgm:t>
    </dgm:pt>
    <dgm:pt modelId="{C661CD1A-6832-493F-8E80-F969936BE662}">
      <dgm:prSet phldrT="[Text]"/>
      <dgm:spPr/>
      <dgm:t>
        <a:bodyPr/>
        <a:lstStyle/>
        <a:p>
          <a:r>
            <a:rPr lang="en-US" dirty="0"/>
            <a:t>Dictionary words</a:t>
          </a:r>
        </a:p>
      </dgm:t>
    </dgm:pt>
    <dgm:pt modelId="{DE4DA4E0-32F9-40B9-BA3B-9CB4B8E1AC8A}" type="parTrans" cxnId="{ABD7358B-2F22-42F1-81FE-96710191963C}">
      <dgm:prSet/>
      <dgm:spPr/>
      <dgm:t>
        <a:bodyPr/>
        <a:lstStyle/>
        <a:p>
          <a:endParaRPr lang="en-US"/>
        </a:p>
      </dgm:t>
    </dgm:pt>
    <dgm:pt modelId="{8644AB5D-4FFC-49CD-9AC6-8EF22A838579}" type="sibTrans" cxnId="{ABD7358B-2F22-42F1-81FE-96710191963C}">
      <dgm:prSet/>
      <dgm:spPr/>
      <dgm:t>
        <a:bodyPr/>
        <a:lstStyle/>
        <a:p>
          <a:endParaRPr lang="en-US"/>
        </a:p>
      </dgm:t>
    </dgm:pt>
    <dgm:pt modelId="{C9497AF7-D22B-408A-83BF-90C432AA0F58}">
      <dgm:prSet phldrT="[Text]"/>
      <dgm:spPr/>
      <dgm:t>
        <a:bodyPr/>
        <a:lstStyle/>
        <a:p>
          <a:r>
            <a:rPr lang="en-US" dirty="0"/>
            <a:t>Things identified with you</a:t>
          </a:r>
        </a:p>
      </dgm:t>
    </dgm:pt>
    <dgm:pt modelId="{77DBF495-B06A-4D33-B04B-1F16FD19C4AB}" type="parTrans" cxnId="{1731BD76-3098-42E1-B26B-D4121DB52DBB}">
      <dgm:prSet/>
      <dgm:spPr/>
      <dgm:t>
        <a:bodyPr/>
        <a:lstStyle/>
        <a:p>
          <a:endParaRPr lang="en-US"/>
        </a:p>
      </dgm:t>
    </dgm:pt>
    <dgm:pt modelId="{C4F86156-B89E-45C6-91B4-7E1E7204135D}" type="sibTrans" cxnId="{1731BD76-3098-42E1-B26B-D4121DB52DBB}">
      <dgm:prSet/>
      <dgm:spPr/>
      <dgm:t>
        <a:bodyPr/>
        <a:lstStyle/>
        <a:p>
          <a:endParaRPr lang="en-US"/>
        </a:p>
      </dgm:t>
    </dgm:pt>
    <dgm:pt modelId="{B15C676B-B174-4406-AAA6-E28DE670CE7D}">
      <dgm:prSet phldrT="[Text]"/>
      <dgm:spPr/>
      <dgm:t>
        <a:bodyPr/>
        <a:lstStyle/>
        <a:p>
          <a:r>
            <a:rPr lang="en-US" dirty="0"/>
            <a:t>Pet names</a:t>
          </a:r>
        </a:p>
      </dgm:t>
    </dgm:pt>
    <dgm:pt modelId="{A1C9B6A2-A4C6-42E6-A61D-DCB202430901}" type="parTrans" cxnId="{39DDE3B0-BD28-4E3A-A121-E1DCC68DA624}">
      <dgm:prSet/>
      <dgm:spPr/>
      <dgm:t>
        <a:bodyPr/>
        <a:lstStyle/>
        <a:p>
          <a:endParaRPr lang="en-US"/>
        </a:p>
      </dgm:t>
    </dgm:pt>
    <dgm:pt modelId="{45E9EAB0-0E31-4FA5-9A69-F5A46159C74F}" type="sibTrans" cxnId="{39DDE3B0-BD28-4E3A-A121-E1DCC68DA624}">
      <dgm:prSet/>
      <dgm:spPr/>
      <dgm:t>
        <a:bodyPr/>
        <a:lstStyle/>
        <a:p>
          <a:endParaRPr lang="en-US"/>
        </a:p>
      </dgm:t>
    </dgm:pt>
    <dgm:pt modelId="{366C965E-E0CF-4FFB-B639-8E627FF66009}">
      <dgm:prSet phldrT="[Text]"/>
      <dgm:spPr/>
      <dgm:t>
        <a:bodyPr/>
        <a:lstStyle/>
        <a:p>
          <a:r>
            <a:rPr lang="en-US" dirty="0"/>
            <a:t>Old passwords</a:t>
          </a:r>
        </a:p>
      </dgm:t>
    </dgm:pt>
    <dgm:pt modelId="{FFD2440F-BA3C-46D5-B525-26DD554A150A}" type="parTrans" cxnId="{12FFF16D-4412-49ED-B6F9-D1A73805518B}">
      <dgm:prSet/>
      <dgm:spPr/>
      <dgm:t>
        <a:bodyPr/>
        <a:lstStyle/>
        <a:p>
          <a:endParaRPr lang="en-US"/>
        </a:p>
      </dgm:t>
    </dgm:pt>
    <dgm:pt modelId="{4393850A-29E3-474F-A1AC-55906ECC5E71}" type="sibTrans" cxnId="{12FFF16D-4412-49ED-B6F9-D1A73805518B}">
      <dgm:prSet/>
      <dgm:spPr/>
      <dgm:t>
        <a:bodyPr/>
        <a:lstStyle/>
        <a:p>
          <a:endParaRPr lang="en-US"/>
        </a:p>
      </dgm:t>
    </dgm:pt>
    <dgm:pt modelId="{3D311858-5AEB-41A0-B063-426129F3DEA9}">
      <dgm:prSet phldrT="[Text]"/>
      <dgm:spPr/>
      <dgm:t>
        <a:bodyPr/>
        <a:lstStyle/>
        <a:p>
          <a:r>
            <a:rPr lang="en-US" dirty="0"/>
            <a:t>Passwords from other places</a:t>
          </a:r>
        </a:p>
      </dgm:t>
    </dgm:pt>
    <dgm:pt modelId="{32EA78B9-DCB9-459B-B410-D36CFB28BA41}" type="parTrans" cxnId="{D31A3E18-523E-4C9F-B159-0B606C0C6F8C}">
      <dgm:prSet/>
      <dgm:spPr/>
      <dgm:t>
        <a:bodyPr/>
        <a:lstStyle/>
        <a:p>
          <a:endParaRPr lang="en-US"/>
        </a:p>
      </dgm:t>
    </dgm:pt>
    <dgm:pt modelId="{D6A78972-5B1E-4D5C-A4ED-4FEF15B39411}" type="sibTrans" cxnId="{D31A3E18-523E-4C9F-B159-0B606C0C6F8C}">
      <dgm:prSet/>
      <dgm:spPr/>
      <dgm:t>
        <a:bodyPr/>
        <a:lstStyle/>
        <a:p>
          <a:endParaRPr lang="en-US"/>
        </a:p>
      </dgm:t>
    </dgm:pt>
    <dgm:pt modelId="{9D29FE45-3387-4DCF-A1D5-0211D405263B}" type="pres">
      <dgm:prSet presAssocID="{945F4364-4819-4DA2-B6D5-E1554F5A9483}" presName="diagram" presStyleCnt="0">
        <dgm:presLayoutVars>
          <dgm:dir/>
        </dgm:presLayoutVars>
      </dgm:prSet>
      <dgm:spPr/>
    </dgm:pt>
    <dgm:pt modelId="{A67B31C8-E042-4DBC-AB35-8084CE6B5F59}" type="pres">
      <dgm:prSet presAssocID="{C8F60595-2066-48D8-B103-E0A95B2D9CC2}" presName="composite" presStyleCnt="0"/>
      <dgm:spPr/>
    </dgm:pt>
    <dgm:pt modelId="{E7207814-10EB-4CD2-872A-1DC6B1472424}" type="pres">
      <dgm:prSet presAssocID="{C8F60595-2066-48D8-B103-E0A95B2D9CC2}" presName="Image" presStyleLbl="bgShp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chemeClr val="bg1"/>
          </a:solidFill>
        </a:ln>
      </dgm:spPr>
    </dgm:pt>
    <dgm:pt modelId="{80721C58-0571-44A4-85C8-EC6885E40951}" type="pres">
      <dgm:prSet presAssocID="{C8F60595-2066-48D8-B103-E0A95B2D9CC2}" presName="Parent" presStyleLbl="node0" presStyleIdx="0" presStyleCnt="8">
        <dgm:presLayoutVars>
          <dgm:bulletEnabled val="1"/>
        </dgm:presLayoutVars>
      </dgm:prSet>
      <dgm:spPr/>
    </dgm:pt>
    <dgm:pt modelId="{4FC1BB11-136A-4815-BC59-B5F2DDE6412E}" type="pres">
      <dgm:prSet presAssocID="{0AADC327-E987-455F-9AAB-AA1DBE745874}" presName="sibTrans" presStyleCnt="0"/>
      <dgm:spPr/>
    </dgm:pt>
    <dgm:pt modelId="{12123BF9-D9CE-4279-A261-1CBCEB551A33}" type="pres">
      <dgm:prSet presAssocID="{B673B76E-1D79-4F3A-92F9-8A48B59798D9}" presName="composite" presStyleCnt="0"/>
      <dgm:spPr/>
    </dgm:pt>
    <dgm:pt modelId="{B0DDDA7B-675D-4491-984A-86E94A0CA637}" type="pres">
      <dgm:prSet presAssocID="{B673B76E-1D79-4F3A-92F9-8A48B59798D9}" presName="Image" presStyleLbl="bgShp" presStyleIdx="1" presStyleCnt="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bg1"/>
          </a:solidFill>
        </a:ln>
      </dgm:spPr>
    </dgm:pt>
    <dgm:pt modelId="{FB4B240B-1EEE-4BF9-8D8B-6586CF7A412C}" type="pres">
      <dgm:prSet presAssocID="{B673B76E-1D79-4F3A-92F9-8A48B59798D9}" presName="Parent" presStyleLbl="node0" presStyleIdx="1" presStyleCnt="8">
        <dgm:presLayoutVars>
          <dgm:bulletEnabled val="1"/>
        </dgm:presLayoutVars>
      </dgm:prSet>
      <dgm:spPr/>
    </dgm:pt>
    <dgm:pt modelId="{D564B264-FFA0-4856-B2DC-9C1B3AAAADB7}" type="pres">
      <dgm:prSet presAssocID="{5566D156-CF4D-4237-928F-4792DFD03070}" presName="sibTrans" presStyleCnt="0"/>
      <dgm:spPr/>
    </dgm:pt>
    <dgm:pt modelId="{D6076954-3AA5-4951-9B70-D37FEA900203}" type="pres">
      <dgm:prSet presAssocID="{F1F19D8B-AC51-4116-959A-3556509EB820}" presName="composite" presStyleCnt="0"/>
      <dgm:spPr/>
    </dgm:pt>
    <dgm:pt modelId="{77205D63-E243-4115-B2DD-81755E3B0204}" type="pres">
      <dgm:prSet presAssocID="{F1F19D8B-AC51-4116-959A-3556509EB820}" presName="Image" presStyleLbl="bgShp" presStyleIdx="2" presStyleCnt="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bg1"/>
          </a:solidFill>
        </a:ln>
      </dgm:spPr>
    </dgm:pt>
    <dgm:pt modelId="{7289F0D2-7EFA-4911-863E-2938672882A5}" type="pres">
      <dgm:prSet presAssocID="{F1F19D8B-AC51-4116-959A-3556509EB820}" presName="Parent" presStyleLbl="node0" presStyleIdx="2" presStyleCnt="8">
        <dgm:presLayoutVars>
          <dgm:bulletEnabled val="1"/>
        </dgm:presLayoutVars>
      </dgm:prSet>
      <dgm:spPr/>
    </dgm:pt>
    <dgm:pt modelId="{289F9CFF-93E7-4BCF-ADFE-ED07D33CBDBA}" type="pres">
      <dgm:prSet presAssocID="{08F48322-317B-4DFA-96BD-9F0FAC838D4E}" presName="sibTrans" presStyleCnt="0"/>
      <dgm:spPr/>
    </dgm:pt>
    <dgm:pt modelId="{A51E082F-7CED-42C6-9ADD-33348CE79556}" type="pres">
      <dgm:prSet presAssocID="{C661CD1A-6832-493F-8E80-F969936BE662}" presName="composite" presStyleCnt="0"/>
      <dgm:spPr/>
    </dgm:pt>
    <dgm:pt modelId="{E08A5884-FB26-4A1E-BC74-B59925F12300}" type="pres">
      <dgm:prSet presAssocID="{C661CD1A-6832-493F-8E80-F969936BE662}" presName="Image" presStyleLbl="bgShp" presStyleIdx="3" presStyleCnt="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bg1"/>
          </a:solidFill>
        </a:ln>
      </dgm:spPr>
    </dgm:pt>
    <dgm:pt modelId="{EA6CB726-19E1-42CD-9978-C4D37F9C6BCB}" type="pres">
      <dgm:prSet presAssocID="{C661CD1A-6832-493F-8E80-F969936BE662}" presName="Parent" presStyleLbl="node0" presStyleIdx="3" presStyleCnt="8">
        <dgm:presLayoutVars>
          <dgm:bulletEnabled val="1"/>
        </dgm:presLayoutVars>
      </dgm:prSet>
      <dgm:spPr/>
    </dgm:pt>
    <dgm:pt modelId="{68EA67CF-BDF8-4768-BEAA-1B90DBE4B832}" type="pres">
      <dgm:prSet presAssocID="{8644AB5D-4FFC-49CD-9AC6-8EF22A838579}" presName="sibTrans" presStyleCnt="0"/>
      <dgm:spPr/>
    </dgm:pt>
    <dgm:pt modelId="{1CFD41A5-4B5B-4B77-A833-9ACD5E2054BC}" type="pres">
      <dgm:prSet presAssocID="{C9497AF7-D22B-408A-83BF-90C432AA0F58}" presName="composite" presStyleCnt="0"/>
      <dgm:spPr/>
    </dgm:pt>
    <dgm:pt modelId="{9E61D634-42D8-4B56-94C7-BBEBE684578E}" type="pres">
      <dgm:prSet presAssocID="{C9497AF7-D22B-408A-83BF-90C432AA0F58}" presName="Image" presStyleLbl="bgShp" presStyleIdx="4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16F5327C-1AAC-4847-BFB3-02DA03547315}" type="pres">
      <dgm:prSet presAssocID="{C9497AF7-D22B-408A-83BF-90C432AA0F58}" presName="Parent" presStyleLbl="node0" presStyleIdx="4" presStyleCnt="8">
        <dgm:presLayoutVars>
          <dgm:bulletEnabled val="1"/>
        </dgm:presLayoutVars>
      </dgm:prSet>
      <dgm:spPr/>
    </dgm:pt>
    <dgm:pt modelId="{CB701EE7-F2D3-4832-A6F3-30068A646213}" type="pres">
      <dgm:prSet presAssocID="{C4F86156-B89E-45C6-91B4-7E1E7204135D}" presName="sibTrans" presStyleCnt="0"/>
      <dgm:spPr/>
    </dgm:pt>
    <dgm:pt modelId="{0E7A3A70-990B-42F3-8729-1E18198FFFE0}" type="pres">
      <dgm:prSet presAssocID="{B15C676B-B174-4406-AAA6-E28DE670CE7D}" presName="composite" presStyleCnt="0"/>
      <dgm:spPr/>
    </dgm:pt>
    <dgm:pt modelId="{F4E4E0C4-E4A0-48EA-A963-264DD5708F3B}" type="pres">
      <dgm:prSet presAssocID="{B15C676B-B174-4406-AAA6-E28DE670CE7D}" presName="Image" presStyleLbl="bgShp" presStyleIdx="5" presStyleCnt="8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chemeClr val="bg1"/>
          </a:solidFill>
        </a:ln>
      </dgm:spPr>
    </dgm:pt>
    <dgm:pt modelId="{FD0A2E3F-E945-4F0A-9C21-A019C2362AEE}" type="pres">
      <dgm:prSet presAssocID="{B15C676B-B174-4406-AAA6-E28DE670CE7D}" presName="Parent" presStyleLbl="node0" presStyleIdx="5" presStyleCnt="8">
        <dgm:presLayoutVars>
          <dgm:bulletEnabled val="1"/>
        </dgm:presLayoutVars>
      </dgm:prSet>
      <dgm:spPr/>
    </dgm:pt>
    <dgm:pt modelId="{5CD0C815-464F-425C-95CE-8ED4002C60E7}" type="pres">
      <dgm:prSet presAssocID="{45E9EAB0-0E31-4FA5-9A69-F5A46159C74F}" presName="sibTrans" presStyleCnt="0"/>
      <dgm:spPr/>
    </dgm:pt>
    <dgm:pt modelId="{3F8E467C-FF5A-464B-A313-60415876AECA}" type="pres">
      <dgm:prSet presAssocID="{366C965E-E0CF-4FFB-B639-8E627FF66009}" presName="composite" presStyleCnt="0"/>
      <dgm:spPr/>
    </dgm:pt>
    <dgm:pt modelId="{BC05955D-2B24-4268-991A-E617DB4D09C2}" type="pres">
      <dgm:prSet presAssocID="{366C965E-E0CF-4FFB-B639-8E627FF66009}" presName="Image" presStyleLbl="bgShp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</dgm:spPr>
    </dgm:pt>
    <dgm:pt modelId="{83948A3C-487D-407B-B6DD-A8932DE5229A}" type="pres">
      <dgm:prSet presAssocID="{366C965E-E0CF-4FFB-B639-8E627FF66009}" presName="Parent" presStyleLbl="node0" presStyleIdx="6" presStyleCnt="8">
        <dgm:presLayoutVars>
          <dgm:bulletEnabled val="1"/>
        </dgm:presLayoutVars>
      </dgm:prSet>
      <dgm:spPr/>
    </dgm:pt>
    <dgm:pt modelId="{B4DAF66E-0B12-4448-89D4-95CA5523C5FE}" type="pres">
      <dgm:prSet presAssocID="{4393850A-29E3-474F-A1AC-55906ECC5E71}" presName="sibTrans" presStyleCnt="0"/>
      <dgm:spPr/>
    </dgm:pt>
    <dgm:pt modelId="{2D730E98-B2CA-4890-BA6B-1C7D1D875236}" type="pres">
      <dgm:prSet presAssocID="{3D311858-5AEB-41A0-B063-426129F3DEA9}" presName="composite" presStyleCnt="0"/>
      <dgm:spPr/>
    </dgm:pt>
    <dgm:pt modelId="{9D081FE1-C440-462A-96F5-8D936BBF3FC6}" type="pres">
      <dgm:prSet presAssocID="{3D311858-5AEB-41A0-B063-426129F3DEA9}" presName="Image" presStyleLbl="bgShp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08AC11E2-140F-43DF-95A2-BC8B7EE6D592}" type="pres">
      <dgm:prSet presAssocID="{3D311858-5AEB-41A0-B063-426129F3DEA9}" presName="Parent" presStyleLbl="node0" presStyleIdx="7" presStyleCnt="8">
        <dgm:presLayoutVars>
          <dgm:bulletEnabled val="1"/>
        </dgm:presLayoutVars>
      </dgm:prSet>
      <dgm:spPr/>
    </dgm:pt>
  </dgm:ptLst>
  <dgm:cxnLst>
    <dgm:cxn modelId="{DA970715-C767-4FEE-94C4-74A107792863}" type="presOf" srcId="{B673B76E-1D79-4F3A-92F9-8A48B59798D9}" destId="{FB4B240B-1EEE-4BF9-8D8B-6586CF7A412C}" srcOrd="0" destOrd="0" presId="urn:microsoft.com/office/officeart/2008/layout/BendingPictureCaption"/>
    <dgm:cxn modelId="{D31A3E18-523E-4C9F-B159-0B606C0C6F8C}" srcId="{945F4364-4819-4DA2-B6D5-E1554F5A9483}" destId="{3D311858-5AEB-41A0-B063-426129F3DEA9}" srcOrd="7" destOrd="0" parTransId="{32EA78B9-DCB9-459B-B410-D36CFB28BA41}" sibTransId="{D6A78972-5B1E-4D5C-A4ED-4FEF15B39411}"/>
    <dgm:cxn modelId="{F2D2F91B-E6C1-4BF2-8152-5C21F3D54E3F}" type="presOf" srcId="{F1F19D8B-AC51-4116-959A-3556509EB820}" destId="{7289F0D2-7EFA-4911-863E-2938672882A5}" srcOrd="0" destOrd="0" presId="urn:microsoft.com/office/officeart/2008/layout/BendingPictureCaption"/>
    <dgm:cxn modelId="{3347C31E-F3AC-466E-8F5E-C377E7DDABF7}" type="presOf" srcId="{366C965E-E0CF-4FFB-B639-8E627FF66009}" destId="{83948A3C-487D-407B-B6DD-A8932DE5229A}" srcOrd="0" destOrd="0" presId="urn:microsoft.com/office/officeart/2008/layout/BendingPictureCaption"/>
    <dgm:cxn modelId="{7DF1562F-189E-4D77-9149-7819CE5D8DD4}" type="presOf" srcId="{945F4364-4819-4DA2-B6D5-E1554F5A9483}" destId="{9D29FE45-3387-4DCF-A1D5-0211D405263B}" srcOrd="0" destOrd="0" presId="urn:microsoft.com/office/officeart/2008/layout/BendingPictureCaption"/>
    <dgm:cxn modelId="{F2ECAA2F-7389-482B-9F6F-5E1CAD6AF74B}" type="presOf" srcId="{C661CD1A-6832-493F-8E80-F969936BE662}" destId="{EA6CB726-19E1-42CD-9978-C4D37F9C6BCB}" srcOrd="0" destOrd="0" presId="urn:microsoft.com/office/officeart/2008/layout/BendingPictureCaption"/>
    <dgm:cxn modelId="{12FFF16D-4412-49ED-B6F9-D1A73805518B}" srcId="{945F4364-4819-4DA2-B6D5-E1554F5A9483}" destId="{366C965E-E0CF-4FFB-B639-8E627FF66009}" srcOrd="6" destOrd="0" parTransId="{FFD2440F-BA3C-46D5-B525-26DD554A150A}" sibTransId="{4393850A-29E3-474F-A1AC-55906ECC5E71}"/>
    <dgm:cxn modelId="{1731BD76-3098-42E1-B26B-D4121DB52DBB}" srcId="{945F4364-4819-4DA2-B6D5-E1554F5A9483}" destId="{C9497AF7-D22B-408A-83BF-90C432AA0F58}" srcOrd="4" destOrd="0" parTransId="{77DBF495-B06A-4D33-B04B-1F16FD19C4AB}" sibTransId="{C4F86156-B89E-45C6-91B4-7E1E7204135D}"/>
    <dgm:cxn modelId="{9C66A55A-AE34-4555-BEE9-E47A8FDAE162}" srcId="{945F4364-4819-4DA2-B6D5-E1554F5A9483}" destId="{F1F19D8B-AC51-4116-959A-3556509EB820}" srcOrd="2" destOrd="0" parTransId="{7E82C333-C0A2-4FEA-B254-A0758D9C6949}" sibTransId="{08F48322-317B-4DFA-96BD-9F0FAC838D4E}"/>
    <dgm:cxn modelId="{8B6D138A-3137-4318-A2F0-79634B048C59}" srcId="{945F4364-4819-4DA2-B6D5-E1554F5A9483}" destId="{B673B76E-1D79-4F3A-92F9-8A48B59798D9}" srcOrd="1" destOrd="0" parTransId="{D491BABF-EC51-42B8-AB3E-B45456C25624}" sibTransId="{5566D156-CF4D-4237-928F-4792DFD03070}"/>
    <dgm:cxn modelId="{ABD7358B-2F22-42F1-81FE-96710191963C}" srcId="{945F4364-4819-4DA2-B6D5-E1554F5A9483}" destId="{C661CD1A-6832-493F-8E80-F969936BE662}" srcOrd="3" destOrd="0" parTransId="{DE4DA4E0-32F9-40B9-BA3B-9CB4B8E1AC8A}" sibTransId="{8644AB5D-4FFC-49CD-9AC6-8EF22A838579}"/>
    <dgm:cxn modelId="{69946493-492E-46F2-8D9B-6DBADD40F544}" srcId="{945F4364-4819-4DA2-B6D5-E1554F5A9483}" destId="{C8F60595-2066-48D8-B103-E0A95B2D9CC2}" srcOrd="0" destOrd="0" parTransId="{9759EDB6-B0D7-47F0-9159-67BDC28B7698}" sibTransId="{0AADC327-E987-455F-9AAB-AA1DBE745874}"/>
    <dgm:cxn modelId="{E799AFAE-673A-4F45-BE53-ACAFBDF7DE3E}" type="presOf" srcId="{B15C676B-B174-4406-AAA6-E28DE670CE7D}" destId="{FD0A2E3F-E945-4F0A-9C21-A019C2362AEE}" srcOrd="0" destOrd="0" presId="urn:microsoft.com/office/officeart/2008/layout/BendingPictureCaption"/>
    <dgm:cxn modelId="{39DDE3B0-BD28-4E3A-A121-E1DCC68DA624}" srcId="{945F4364-4819-4DA2-B6D5-E1554F5A9483}" destId="{B15C676B-B174-4406-AAA6-E28DE670CE7D}" srcOrd="5" destOrd="0" parTransId="{A1C9B6A2-A4C6-42E6-A61D-DCB202430901}" sibTransId="{45E9EAB0-0E31-4FA5-9A69-F5A46159C74F}"/>
    <dgm:cxn modelId="{F1E524CE-90EA-42CE-8108-E082BFC05BF4}" type="presOf" srcId="{C8F60595-2066-48D8-B103-E0A95B2D9CC2}" destId="{80721C58-0571-44A4-85C8-EC6885E40951}" srcOrd="0" destOrd="0" presId="urn:microsoft.com/office/officeart/2008/layout/BendingPictureCaption"/>
    <dgm:cxn modelId="{ACBEECD2-D718-47A9-B02F-0F93FBF3D610}" type="presOf" srcId="{3D311858-5AEB-41A0-B063-426129F3DEA9}" destId="{08AC11E2-140F-43DF-95A2-BC8B7EE6D592}" srcOrd="0" destOrd="0" presId="urn:microsoft.com/office/officeart/2008/layout/BendingPictureCaption"/>
    <dgm:cxn modelId="{B390B0F1-AF87-4748-8916-BA4595A64C0C}" type="presOf" srcId="{C9497AF7-D22B-408A-83BF-90C432AA0F58}" destId="{16F5327C-1AAC-4847-BFB3-02DA03547315}" srcOrd="0" destOrd="0" presId="urn:microsoft.com/office/officeart/2008/layout/BendingPictureCaption"/>
    <dgm:cxn modelId="{7FB52878-F033-44D3-9112-3514C829BB69}" type="presParOf" srcId="{9D29FE45-3387-4DCF-A1D5-0211D405263B}" destId="{A67B31C8-E042-4DBC-AB35-8084CE6B5F59}" srcOrd="0" destOrd="0" presId="urn:microsoft.com/office/officeart/2008/layout/BendingPictureCaption"/>
    <dgm:cxn modelId="{39FDCE8B-5062-4B1F-BAA9-53CBA5844763}" type="presParOf" srcId="{A67B31C8-E042-4DBC-AB35-8084CE6B5F59}" destId="{E7207814-10EB-4CD2-872A-1DC6B1472424}" srcOrd="0" destOrd="0" presId="urn:microsoft.com/office/officeart/2008/layout/BendingPictureCaption"/>
    <dgm:cxn modelId="{97B29495-0737-4E2B-945A-C180A3C78941}" type="presParOf" srcId="{A67B31C8-E042-4DBC-AB35-8084CE6B5F59}" destId="{80721C58-0571-44A4-85C8-EC6885E40951}" srcOrd="1" destOrd="0" presId="urn:microsoft.com/office/officeart/2008/layout/BendingPictureCaption"/>
    <dgm:cxn modelId="{654EA35A-D011-433D-9F3D-9DC1895F3116}" type="presParOf" srcId="{9D29FE45-3387-4DCF-A1D5-0211D405263B}" destId="{4FC1BB11-136A-4815-BC59-B5F2DDE6412E}" srcOrd="1" destOrd="0" presId="urn:microsoft.com/office/officeart/2008/layout/BendingPictureCaption"/>
    <dgm:cxn modelId="{B0D5E22C-618E-4606-85DF-45E999988716}" type="presParOf" srcId="{9D29FE45-3387-4DCF-A1D5-0211D405263B}" destId="{12123BF9-D9CE-4279-A261-1CBCEB551A33}" srcOrd="2" destOrd="0" presId="urn:microsoft.com/office/officeart/2008/layout/BendingPictureCaption"/>
    <dgm:cxn modelId="{20EF68B1-B059-4976-B915-99B09D92CCA4}" type="presParOf" srcId="{12123BF9-D9CE-4279-A261-1CBCEB551A33}" destId="{B0DDDA7B-675D-4491-984A-86E94A0CA637}" srcOrd="0" destOrd="0" presId="urn:microsoft.com/office/officeart/2008/layout/BendingPictureCaption"/>
    <dgm:cxn modelId="{2EEDC86B-9EC6-454B-9E1E-1B8B86B969A9}" type="presParOf" srcId="{12123BF9-D9CE-4279-A261-1CBCEB551A33}" destId="{FB4B240B-1EEE-4BF9-8D8B-6586CF7A412C}" srcOrd="1" destOrd="0" presId="urn:microsoft.com/office/officeart/2008/layout/BendingPictureCaption"/>
    <dgm:cxn modelId="{DAD88EE6-93B0-45DB-B23F-41D5953E9BFB}" type="presParOf" srcId="{9D29FE45-3387-4DCF-A1D5-0211D405263B}" destId="{D564B264-FFA0-4856-B2DC-9C1B3AAAADB7}" srcOrd="3" destOrd="0" presId="urn:microsoft.com/office/officeart/2008/layout/BendingPictureCaption"/>
    <dgm:cxn modelId="{E5046838-14B9-44D0-9C3A-EFCB1A4C5F33}" type="presParOf" srcId="{9D29FE45-3387-4DCF-A1D5-0211D405263B}" destId="{D6076954-3AA5-4951-9B70-D37FEA900203}" srcOrd="4" destOrd="0" presId="urn:microsoft.com/office/officeart/2008/layout/BendingPictureCaption"/>
    <dgm:cxn modelId="{3188E8BA-07EF-408D-901E-18588D1F24EB}" type="presParOf" srcId="{D6076954-3AA5-4951-9B70-D37FEA900203}" destId="{77205D63-E243-4115-B2DD-81755E3B0204}" srcOrd="0" destOrd="0" presId="urn:microsoft.com/office/officeart/2008/layout/BendingPictureCaption"/>
    <dgm:cxn modelId="{48271895-6346-401D-AE6D-1C1D74272FEE}" type="presParOf" srcId="{D6076954-3AA5-4951-9B70-D37FEA900203}" destId="{7289F0D2-7EFA-4911-863E-2938672882A5}" srcOrd="1" destOrd="0" presId="urn:microsoft.com/office/officeart/2008/layout/BendingPictureCaption"/>
    <dgm:cxn modelId="{3055BA8D-0CD1-4CE7-8871-D520D4FFF441}" type="presParOf" srcId="{9D29FE45-3387-4DCF-A1D5-0211D405263B}" destId="{289F9CFF-93E7-4BCF-ADFE-ED07D33CBDBA}" srcOrd="5" destOrd="0" presId="urn:microsoft.com/office/officeart/2008/layout/BendingPictureCaption"/>
    <dgm:cxn modelId="{249BDAB4-D5A1-4F92-85AC-56CAAE2159A9}" type="presParOf" srcId="{9D29FE45-3387-4DCF-A1D5-0211D405263B}" destId="{A51E082F-7CED-42C6-9ADD-33348CE79556}" srcOrd="6" destOrd="0" presId="urn:microsoft.com/office/officeart/2008/layout/BendingPictureCaption"/>
    <dgm:cxn modelId="{774E2534-12C0-4011-81F3-539BEBDAD565}" type="presParOf" srcId="{A51E082F-7CED-42C6-9ADD-33348CE79556}" destId="{E08A5884-FB26-4A1E-BC74-B59925F12300}" srcOrd="0" destOrd="0" presId="urn:microsoft.com/office/officeart/2008/layout/BendingPictureCaption"/>
    <dgm:cxn modelId="{1512818E-E7BA-401A-93CD-BAE417E2C798}" type="presParOf" srcId="{A51E082F-7CED-42C6-9ADD-33348CE79556}" destId="{EA6CB726-19E1-42CD-9978-C4D37F9C6BCB}" srcOrd="1" destOrd="0" presId="urn:microsoft.com/office/officeart/2008/layout/BendingPictureCaption"/>
    <dgm:cxn modelId="{1EE6E1A0-5534-4339-B636-BB6E699DDF87}" type="presParOf" srcId="{9D29FE45-3387-4DCF-A1D5-0211D405263B}" destId="{68EA67CF-BDF8-4768-BEAA-1B90DBE4B832}" srcOrd="7" destOrd="0" presId="urn:microsoft.com/office/officeart/2008/layout/BendingPictureCaption"/>
    <dgm:cxn modelId="{A17A29D5-76D2-4660-B3EE-3536D453BAC6}" type="presParOf" srcId="{9D29FE45-3387-4DCF-A1D5-0211D405263B}" destId="{1CFD41A5-4B5B-4B77-A833-9ACD5E2054BC}" srcOrd="8" destOrd="0" presId="urn:microsoft.com/office/officeart/2008/layout/BendingPictureCaption"/>
    <dgm:cxn modelId="{7938B085-9A13-4202-9AA3-F25DEAB88B52}" type="presParOf" srcId="{1CFD41A5-4B5B-4B77-A833-9ACD5E2054BC}" destId="{9E61D634-42D8-4B56-94C7-BBEBE684578E}" srcOrd="0" destOrd="0" presId="urn:microsoft.com/office/officeart/2008/layout/BendingPictureCaption"/>
    <dgm:cxn modelId="{F26D73F2-0627-43BF-9967-B19C3F92AB82}" type="presParOf" srcId="{1CFD41A5-4B5B-4B77-A833-9ACD5E2054BC}" destId="{16F5327C-1AAC-4847-BFB3-02DA03547315}" srcOrd="1" destOrd="0" presId="urn:microsoft.com/office/officeart/2008/layout/BendingPictureCaption"/>
    <dgm:cxn modelId="{2770105B-3AA8-4655-AB63-9AF102A99D93}" type="presParOf" srcId="{9D29FE45-3387-4DCF-A1D5-0211D405263B}" destId="{CB701EE7-F2D3-4832-A6F3-30068A646213}" srcOrd="9" destOrd="0" presId="urn:microsoft.com/office/officeart/2008/layout/BendingPictureCaption"/>
    <dgm:cxn modelId="{2E727585-BCCC-4A0F-BB00-02C270D726A7}" type="presParOf" srcId="{9D29FE45-3387-4DCF-A1D5-0211D405263B}" destId="{0E7A3A70-990B-42F3-8729-1E18198FFFE0}" srcOrd="10" destOrd="0" presId="urn:microsoft.com/office/officeart/2008/layout/BendingPictureCaption"/>
    <dgm:cxn modelId="{C9E0C446-C3CD-4B5F-BF08-AF1407123F87}" type="presParOf" srcId="{0E7A3A70-990B-42F3-8729-1E18198FFFE0}" destId="{F4E4E0C4-E4A0-48EA-A963-264DD5708F3B}" srcOrd="0" destOrd="0" presId="urn:microsoft.com/office/officeart/2008/layout/BendingPictureCaption"/>
    <dgm:cxn modelId="{FC06A845-90B0-4482-B424-4595665A74CE}" type="presParOf" srcId="{0E7A3A70-990B-42F3-8729-1E18198FFFE0}" destId="{FD0A2E3F-E945-4F0A-9C21-A019C2362AEE}" srcOrd="1" destOrd="0" presId="urn:microsoft.com/office/officeart/2008/layout/BendingPictureCaption"/>
    <dgm:cxn modelId="{CD27A6D7-1140-4948-A347-112CF3555443}" type="presParOf" srcId="{9D29FE45-3387-4DCF-A1D5-0211D405263B}" destId="{5CD0C815-464F-425C-95CE-8ED4002C60E7}" srcOrd="11" destOrd="0" presId="urn:microsoft.com/office/officeart/2008/layout/BendingPictureCaption"/>
    <dgm:cxn modelId="{AD7FC107-3E12-4133-BFDF-17536E90853C}" type="presParOf" srcId="{9D29FE45-3387-4DCF-A1D5-0211D405263B}" destId="{3F8E467C-FF5A-464B-A313-60415876AECA}" srcOrd="12" destOrd="0" presId="urn:microsoft.com/office/officeart/2008/layout/BendingPictureCaption"/>
    <dgm:cxn modelId="{A5FA8059-60D0-4D61-A174-2166882E35E1}" type="presParOf" srcId="{3F8E467C-FF5A-464B-A313-60415876AECA}" destId="{BC05955D-2B24-4268-991A-E617DB4D09C2}" srcOrd="0" destOrd="0" presId="urn:microsoft.com/office/officeart/2008/layout/BendingPictureCaption"/>
    <dgm:cxn modelId="{56517DED-EFC0-47FF-9B4B-255416C63786}" type="presParOf" srcId="{3F8E467C-FF5A-464B-A313-60415876AECA}" destId="{83948A3C-487D-407B-B6DD-A8932DE5229A}" srcOrd="1" destOrd="0" presId="urn:microsoft.com/office/officeart/2008/layout/BendingPictureCaption"/>
    <dgm:cxn modelId="{D48C22B1-7BD3-493C-BD47-24F4787DC241}" type="presParOf" srcId="{9D29FE45-3387-4DCF-A1D5-0211D405263B}" destId="{B4DAF66E-0B12-4448-89D4-95CA5523C5FE}" srcOrd="13" destOrd="0" presId="urn:microsoft.com/office/officeart/2008/layout/BendingPictureCaption"/>
    <dgm:cxn modelId="{D8D9757C-4858-43F1-8BB3-D829C96276A7}" type="presParOf" srcId="{9D29FE45-3387-4DCF-A1D5-0211D405263B}" destId="{2D730E98-B2CA-4890-BA6B-1C7D1D875236}" srcOrd="14" destOrd="0" presId="urn:microsoft.com/office/officeart/2008/layout/BendingPictureCaption"/>
    <dgm:cxn modelId="{A724401C-F815-4BCF-A2E6-2D34DE68487F}" type="presParOf" srcId="{2D730E98-B2CA-4890-BA6B-1C7D1D875236}" destId="{9D081FE1-C440-462A-96F5-8D936BBF3FC6}" srcOrd="0" destOrd="0" presId="urn:microsoft.com/office/officeart/2008/layout/BendingPictureCaption"/>
    <dgm:cxn modelId="{DAF87F78-CD44-40C3-9B53-5C4118250219}" type="presParOf" srcId="{2D730E98-B2CA-4890-BA6B-1C7D1D875236}" destId="{08AC11E2-140F-43DF-95A2-BC8B7EE6D59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BCDE69-64FF-4578-9721-8C8AB0BAB44E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73372B-EB08-44C8-9AB5-9B88B0322671}">
      <dgm:prSet phldrT="[Text]"/>
      <dgm:spPr/>
      <dgm:t>
        <a:bodyPr/>
        <a:lstStyle/>
        <a:p>
          <a:r>
            <a:rPr lang="en-US" dirty="0"/>
            <a:t>Meaning based on phrase</a:t>
          </a:r>
        </a:p>
      </dgm:t>
    </dgm:pt>
    <dgm:pt modelId="{488B86F4-22B6-491A-926D-8A060DB472AE}" type="parTrans" cxnId="{72DE7A54-BC63-4AD8-960A-F2B1268B013B}">
      <dgm:prSet/>
      <dgm:spPr/>
      <dgm:t>
        <a:bodyPr/>
        <a:lstStyle/>
        <a:p>
          <a:endParaRPr lang="en-US"/>
        </a:p>
      </dgm:t>
    </dgm:pt>
    <dgm:pt modelId="{7C515CB2-C3B9-4169-9177-BB20F80F209E}" type="sibTrans" cxnId="{72DE7A54-BC63-4AD8-960A-F2B1268B013B}">
      <dgm:prSet/>
      <dgm:spPr/>
      <dgm:t>
        <a:bodyPr/>
        <a:lstStyle/>
        <a:p>
          <a:endParaRPr lang="en-US"/>
        </a:p>
      </dgm:t>
    </dgm:pt>
    <dgm:pt modelId="{5651DB54-719D-428A-A007-F33A20678AF8}">
      <dgm:prSet phldrT="[Text]"/>
      <dgm:spPr/>
      <dgm:t>
        <a:bodyPr/>
        <a:lstStyle/>
        <a:p>
          <a:r>
            <a:rPr lang="en-US" dirty="0"/>
            <a:t>First letter of each word</a:t>
          </a:r>
        </a:p>
      </dgm:t>
    </dgm:pt>
    <dgm:pt modelId="{671170FA-0228-4F31-96DA-49FEA07AE4D4}" type="parTrans" cxnId="{0A0A1C96-D7DA-464F-87BA-1AE04745C3C3}">
      <dgm:prSet/>
      <dgm:spPr/>
      <dgm:t>
        <a:bodyPr/>
        <a:lstStyle/>
        <a:p>
          <a:endParaRPr lang="en-US"/>
        </a:p>
      </dgm:t>
    </dgm:pt>
    <dgm:pt modelId="{5375C7DD-6640-4043-A7EA-FA2E7EA01BA0}" type="sibTrans" cxnId="{0A0A1C96-D7DA-464F-87BA-1AE04745C3C3}">
      <dgm:prSet/>
      <dgm:spPr/>
      <dgm:t>
        <a:bodyPr/>
        <a:lstStyle/>
        <a:p>
          <a:endParaRPr lang="en-US"/>
        </a:p>
      </dgm:t>
    </dgm:pt>
    <dgm:pt modelId="{F07F5631-02C7-48A5-AF4E-E504047D4321}">
      <dgm:prSet phldrT="[Text]"/>
      <dgm:spPr/>
      <dgm:t>
        <a:bodyPr/>
        <a:lstStyle/>
        <a:p>
          <a:r>
            <a:rPr lang="en-US" dirty="0"/>
            <a:t>Passphrase</a:t>
          </a:r>
        </a:p>
      </dgm:t>
    </dgm:pt>
    <dgm:pt modelId="{BE705004-8CE2-42D6-9E8E-35C543AEB02C}" type="parTrans" cxnId="{CDDA6DB2-7EB6-4F95-9031-A697E0E7DF00}">
      <dgm:prSet/>
      <dgm:spPr/>
      <dgm:t>
        <a:bodyPr/>
        <a:lstStyle/>
        <a:p>
          <a:endParaRPr lang="en-US"/>
        </a:p>
      </dgm:t>
    </dgm:pt>
    <dgm:pt modelId="{3DEFA55D-1E9B-4073-BFC0-D09DB3B57A60}" type="sibTrans" cxnId="{CDDA6DB2-7EB6-4F95-9031-A697E0E7DF00}">
      <dgm:prSet/>
      <dgm:spPr/>
      <dgm:t>
        <a:bodyPr/>
        <a:lstStyle/>
        <a:p>
          <a:endParaRPr lang="en-US"/>
        </a:p>
      </dgm:t>
    </dgm:pt>
    <dgm:pt modelId="{4FE14C62-57C2-4AE0-964C-FDBE8A440AAF}">
      <dgm:prSet phldrT="[Text]"/>
      <dgm:spPr/>
      <dgm:t>
        <a:bodyPr/>
        <a:lstStyle/>
        <a:p>
          <a:r>
            <a:rPr lang="en-US" dirty="0"/>
            <a:t>Four unrelated words, at least 20 characters</a:t>
          </a:r>
        </a:p>
      </dgm:t>
    </dgm:pt>
    <dgm:pt modelId="{08A2FBBA-8980-4071-9F31-E104E1105188}" type="parTrans" cxnId="{F20E4A43-8669-423C-B798-55829793F748}">
      <dgm:prSet/>
      <dgm:spPr/>
      <dgm:t>
        <a:bodyPr/>
        <a:lstStyle/>
        <a:p>
          <a:endParaRPr lang="en-US"/>
        </a:p>
      </dgm:t>
    </dgm:pt>
    <dgm:pt modelId="{3747C69A-907C-499F-AAED-D02B39AD9EDD}" type="sibTrans" cxnId="{F20E4A43-8669-423C-B798-55829793F748}">
      <dgm:prSet/>
      <dgm:spPr/>
      <dgm:t>
        <a:bodyPr/>
        <a:lstStyle/>
        <a:p>
          <a:endParaRPr lang="en-US"/>
        </a:p>
      </dgm:t>
    </dgm:pt>
    <dgm:pt modelId="{A2C17FBE-AC70-4785-A984-8BD9EEE8C9CE}">
      <dgm:prSet phldrT="[Text]"/>
      <dgm:spPr/>
      <dgm:t>
        <a:bodyPr/>
        <a:lstStyle/>
        <a:p>
          <a:r>
            <a:rPr lang="en-US" dirty="0"/>
            <a:t>Randomly Generated</a:t>
          </a:r>
        </a:p>
      </dgm:t>
    </dgm:pt>
    <dgm:pt modelId="{A7754FAD-B34E-4051-A0FD-827B4C7BAA27}" type="parTrans" cxnId="{7AFA64C9-6FDE-480F-A78C-64377061035C}">
      <dgm:prSet/>
      <dgm:spPr/>
      <dgm:t>
        <a:bodyPr/>
        <a:lstStyle/>
        <a:p>
          <a:endParaRPr lang="en-US"/>
        </a:p>
      </dgm:t>
    </dgm:pt>
    <dgm:pt modelId="{1A59E3B5-7A89-49E0-AF85-B2D7EC3CD834}" type="sibTrans" cxnId="{7AFA64C9-6FDE-480F-A78C-64377061035C}">
      <dgm:prSet/>
      <dgm:spPr/>
      <dgm:t>
        <a:bodyPr/>
        <a:lstStyle/>
        <a:p>
          <a:endParaRPr lang="en-US"/>
        </a:p>
      </dgm:t>
    </dgm:pt>
    <dgm:pt modelId="{8B8B0C29-149A-4E2D-ACE2-C398D96AA65D}">
      <dgm:prSet phldrT="[Text]"/>
      <dgm:spPr/>
      <dgm:t>
        <a:bodyPr/>
        <a:lstStyle/>
        <a:p>
          <a:r>
            <a:rPr lang="en-US" dirty="0"/>
            <a:t>Muscle memory</a:t>
          </a:r>
        </a:p>
      </dgm:t>
    </dgm:pt>
    <dgm:pt modelId="{FE6001C3-9CE7-4D18-8248-33B341D2B570}" type="parTrans" cxnId="{361CEEDF-0192-4C93-8669-370CF9FCA46B}">
      <dgm:prSet/>
      <dgm:spPr/>
      <dgm:t>
        <a:bodyPr/>
        <a:lstStyle/>
        <a:p>
          <a:endParaRPr lang="en-US"/>
        </a:p>
      </dgm:t>
    </dgm:pt>
    <dgm:pt modelId="{ED42B7BB-BD10-4E2A-B5B1-A2568038E405}" type="sibTrans" cxnId="{361CEEDF-0192-4C93-8669-370CF9FCA46B}">
      <dgm:prSet/>
      <dgm:spPr/>
      <dgm:t>
        <a:bodyPr/>
        <a:lstStyle/>
        <a:p>
          <a:endParaRPr lang="en-US"/>
        </a:p>
      </dgm:t>
    </dgm:pt>
    <dgm:pt modelId="{D7A70729-6C5C-4667-BDF6-7DE017140571}">
      <dgm:prSet phldrT="[Text]"/>
      <dgm:spPr/>
      <dgm:t>
        <a:bodyPr/>
        <a:lstStyle/>
        <a:p>
          <a:endParaRPr lang="en-US" dirty="0"/>
        </a:p>
      </dgm:t>
    </dgm:pt>
    <dgm:pt modelId="{63AF6014-12D9-4A05-8346-41FAFD6A62D5}" type="parTrans" cxnId="{E6CD146F-3454-40E0-8ECB-CFD4C3845092}">
      <dgm:prSet/>
      <dgm:spPr/>
      <dgm:t>
        <a:bodyPr/>
        <a:lstStyle/>
        <a:p>
          <a:endParaRPr lang="en-US"/>
        </a:p>
      </dgm:t>
    </dgm:pt>
    <dgm:pt modelId="{F081F15C-5728-44AB-8E31-6940988ECD62}" type="sibTrans" cxnId="{E6CD146F-3454-40E0-8ECB-CFD4C3845092}">
      <dgm:prSet/>
      <dgm:spPr/>
      <dgm:t>
        <a:bodyPr/>
        <a:lstStyle/>
        <a:p>
          <a:endParaRPr lang="en-US"/>
        </a:p>
      </dgm:t>
    </dgm:pt>
    <dgm:pt modelId="{BA70ED33-7702-4F92-A930-92131286FE14}">
      <dgm:prSet phldrT="[Text]"/>
      <dgm:spPr/>
      <dgm:t>
        <a:bodyPr/>
        <a:lstStyle/>
        <a:p>
          <a:r>
            <a:rPr lang="en-US" dirty="0"/>
            <a:t>Password database</a:t>
          </a:r>
        </a:p>
      </dgm:t>
    </dgm:pt>
    <dgm:pt modelId="{A137C788-5E29-4C26-87A1-C4C9973D40CE}" type="parTrans" cxnId="{E18530D0-C7EF-4F5D-961D-D7BE7D6DC5A4}">
      <dgm:prSet/>
      <dgm:spPr/>
      <dgm:t>
        <a:bodyPr/>
        <a:lstStyle/>
        <a:p>
          <a:endParaRPr lang="en-US"/>
        </a:p>
      </dgm:t>
    </dgm:pt>
    <dgm:pt modelId="{999A7AFD-C910-46A9-A12B-04C831E48FEC}" type="sibTrans" cxnId="{E18530D0-C7EF-4F5D-961D-D7BE7D6DC5A4}">
      <dgm:prSet/>
      <dgm:spPr/>
      <dgm:t>
        <a:bodyPr/>
        <a:lstStyle/>
        <a:p>
          <a:endParaRPr lang="en-US"/>
        </a:p>
      </dgm:t>
    </dgm:pt>
    <dgm:pt modelId="{76F43CB7-64F6-4E30-9498-B762222AEB74}" type="pres">
      <dgm:prSet presAssocID="{E8BCDE69-64FF-4578-9721-8C8AB0BAB44E}" presName="Name0" presStyleCnt="0">
        <dgm:presLayoutVars>
          <dgm:dir/>
          <dgm:animLvl val="lvl"/>
          <dgm:resizeHandles val="exact"/>
        </dgm:presLayoutVars>
      </dgm:prSet>
      <dgm:spPr/>
    </dgm:pt>
    <dgm:pt modelId="{D429F754-1AA5-4AFC-B5D0-A05691937D6F}" type="pres">
      <dgm:prSet presAssocID="{8A73372B-EB08-44C8-9AB5-9B88B0322671}" presName="composite" presStyleCnt="0"/>
      <dgm:spPr/>
    </dgm:pt>
    <dgm:pt modelId="{16885DB7-6892-4F3C-99A4-1BADE90C1D14}" type="pres">
      <dgm:prSet presAssocID="{8A73372B-EB08-44C8-9AB5-9B88B032267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2FDEC00-11B6-433F-A0A1-6DCB6C5B9410}" type="pres">
      <dgm:prSet presAssocID="{8A73372B-EB08-44C8-9AB5-9B88B0322671}" presName="desTx" presStyleLbl="alignAccFollowNode1" presStyleIdx="0" presStyleCnt="3">
        <dgm:presLayoutVars>
          <dgm:bulletEnabled val="1"/>
        </dgm:presLayoutVars>
      </dgm:prSet>
      <dgm:spPr/>
    </dgm:pt>
    <dgm:pt modelId="{D8C8D9F4-65FF-4AEA-947A-E7A6E06156A0}" type="pres">
      <dgm:prSet presAssocID="{7C515CB2-C3B9-4169-9177-BB20F80F209E}" presName="space" presStyleCnt="0"/>
      <dgm:spPr/>
    </dgm:pt>
    <dgm:pt modelId="{4F5D98B9-2FD6-417C-A572-F5B8D43769CE}" type="pres">
      <dgm:prSet presAssocID="{F07F5631-02C7-48A5-AF4E-E504047D4321}" presName="composite" presStyleCnt="0"/>
      <dgm:spPr/>
    </dgm:pt>
    <dgm:pt modelId="{B95DD413-7D45-4194-8185-F122C8F4FD5A}" type="pres">
      <dgm:prSet presAssocID="{F07F5631-02C7-48A5-AF4E-E504047D432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BC2EEC5-E50E-4DC3-927A-315210308979}" type="pres">
      <dgm:prSet presAssocID="{F07F5631-02C7-48A5-AF4E-E504047D4321}" presName="desTx" presStyleLbl="alignAccFollowNode1" presStyleIdx="1" presStyleCnt="3">
        <dgm:presLayoutVars>
          <dgm:bulletEnabled val="1"/>
        </dgm:presLayoutVars>
      </dgm:prSet>
      <dgm:spPr/>
    </dgm:pt>
    <dgm:pt modelId="{6FDCE60A-3101-43D3-B601-944F017AE3D8}" type="pres">
      <dgm:prSet presAssocID="{3DEFA55D-1E9B-4073-BFC0-D09DB3B57A60}" presName="space" presStyleCnt="0"/>
      <dgm:spPr/>
    </dgm:pt>
    <dgm:pt modelId="{836C4203-5C19-4C02-A321-EC6433D243B5}" type="pres">
      <dgm:prSet presAssocID="{A2C17FBE-AC70-4785-A984-8BD9EEE8C9CE}" presName="composite" presStyleCnt="0"/>
      <dgm:spPr/>
    </dgm:pt>
    <dgm:pt modelId="{193BE908-7AE0-462B-9BC8-CB4F8DF165FB}" type="pres">
      <dgm:prSet presAssocID="{A2C17FBE-AC70-4785-A984-8BD9EEE8C9C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30DDE2D-2DDF-4B01-82CA-BDDF75C78557}" type="pres">
      <dgm:prSet presAssocID="{A2C17FBE-AC70-4785-A984-8BD9EEE8C9C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E00F238-B78A-4CAE-823B-2A5541803751}" type="presOf" srcId="{4FE14C62-57C2-4AE0-964C-FDBE8A440AAF}" destId="{1BC2EEC5-E50E-4DC3-927A-315210308979}" srcOrd="0" destOrd="0" presId="urn:microsoft.com/office/officeart/2005/8/layout/hList1"/>
    <dgm:cxn modelId="{B969543B-83BD-4690-B823-B492662D3494}" type="presOf" srcId="{F07F5631-02C7-48A5-AF4E-E504047D4321}" destId="{B95DD413-7D45-4194-8185-F122C8F4FD5A}" srcOrd="0" destOrd="0" presId="urn:microsoft.com/office/officeart/2005/8/layout/hList1"/>
    <dgm:cxn modelId="{F20E4A43-8669-423C-B798-55829793F748}" srcId="{F07F5631-02C7-48A5-AF4E-E504047D4321}" destId="{4FE14C62-57C2-4AE0-964C-FDBE8A440AAF}" srcOrd="0" destOrd="0" parTransId="{08A2FBBA-8980-4071-9F31-E104E1105188}" sibTransId="{3747C69A-907C-499F-AAED-D02B39AD9EDD}"/>
    <dgm:cxn modelId="{FA3A3068-862C-4A23-9A0C-E67653E8FB57}" type="presOf" srcId="{5651DB54-719D-428A-A007-F33A20678AF8}" destId="{62FDEC00-11B6-433F-A0A1-6DCB6C5B9410}" srcOrd="0" destOrd="0" presId="urn:microsoft.com/office/officeart/2005/8/layout/hList1"/>
    <dgm:cxn modelId="{E6CD146F-3454-40E0-8ECB-CFD4C3845092}" srcId="{A2C17FBE-AC70-4785-A984-8BD9EEE8C9CE}" destId="{D7A70729-6C5C-4667-BDF6-7DE017140571}" srcOrd="2" destOrd="0" parTransId="{63AF6014-12D9-4A05-8346-41FAFD6A62D5}" sibTransId="{F081F15C-5728-44AB-8E31-6940988ECD62}"/>
    <dgm:cxn modelId="{87BFEF50-D5A0-4F66-875E-9ADE63F12619}" type="presOf" srcId="{8B8B0C29-149A-4E2D-ACE2-C398D96AA65D}" destId="{E30DDE2D-2DDF-4B01-82CA-BDDF75C78557}" srcOrd="0" destOrd="0" presId="urn:microsoft.com/office/officeart/2005/8/layout/hList1"/>
    <dgm:cxn modelId="{72DE7A54-BC63-4AD8-960A-F2B1268B013B}" srcId="{E8BCDE69-64FF-4578-9721-8C8AB0BAB44E}" destId="{8A73372B-EB08-44C8-9AB5-9B88B0322671}" srcOrd="0" destOrd="0" parTransId="{488B86F4-22B6-491A-926D-8A060DB472AE}" sibTransId="{7C515CB2-C3B9-4169-9177-BB20F80F209E}"/>
    <dgm:cxn modelId="{0D6A7A77-C003-47F1-A1FD-971FD01E7C1F}" type="presOf" srcId="{BA70ED33-7702-4F92-A930-92131286FE14}" destId="{E30DDE2D-2DDF-4B01-82CA-BDDF75C78557}" srcOrd="0" destOrd="1" presId="urn:microsoft.com/office/officeart/2005/8/layout/hList1"/>
    <dgm:cxn modelId="{5BD7947B-8180-4B31-9C73-F3CD417AC038}" type="presOf" srcId="{8A73372B-EB08-44C8-9AB5-9B88B0322671}" destId="{16885DB7-6892-4F3C-99A4-1BADE90C1D14}" srcOrd="0" destOrd="0" presId="urn:microsoft.com/office/officeart/2005/8/layout/hList1"/>
    <dgm:cxn modelId="{0A0A1C96-D7DA-464F-87BA-1AE04745C3C3}" srcId="{8A73372B-EB08-44C8-9AB5-9B88B0322671}" destId="{5651DB54-719D-428A-A007-F33A20678AF8}" srcOrd="0" destOrd="0" parTransId="{671170FA-0228-4F31-96DA-49FEA07AE4D4}" sibTransId="{5375C7DD-6640-4043-A7EA-FA2E7EA01BA0}"/>
    <dgm:cxn modelId="{66B9FDAD-0D6E-45D6-9935-6B8FB7E0C3F2}" type="presOf" srcId="{A2C17FBE-AC70-4785-A984-8BD9EEE8C9CE}" destId="{193BE908-7AE0-462B-9BC8-CB4F8DF165FB}" srcOrd="0" destOrd="0" presId="urn:microsoft.com/office/officeart/2005/8/layout/hList1"/>
    <dgm:cxn modelId="{CDDA6DB2-7EB6-4F95-9031-A697E0E7DF00}" srcId="{E8BCDE69-64FF-4578-9721-8C8AB0BAB44E}" destId="{F07F5631-02C7-48A5-AF4E-E504047D4321}" srcOrd="1" destOrd="0" parTransId="{BE705004-8CE2-42D6-9E8E-35C543AEB02C}" sibTransId="{3DEFA55D-1E9B-4073-BFC0-D09DB3B57A60}"/>
    <dgm:cxn modelId="{7AFA64C9-6FDE-480F-A78C-64377061035C}" srcId="{E8BCDE69-64FF-4578-9721-8C8AB0BAB44E}" destId="{A2C17FBE-AC70-4785-A984-8BD9EEE8C9CE}" srcOrd="2" destOrd="0" parTransId="{A7754FAD-B34E-4051-A0FD-827B4C7BAA27}" sibTransId="{1A59E3B5-7A89-49E0-AF85-B2D7EC3CD834}"/>
    <dgm:cxn modelId="{4B10C6CD-0D57-479A-BD38-61B33F9AC2B5}" type="presOf" srcId="{E8BCDE69-64FF-4578-9721-8C8AB0BAB44E}" destId="{76F43CB7-64F6-4E30-9498-B762222AEB74}" srcOrd="0" destOrd="0" presId="urn:microsoft.com/office/officeart/2005/8/layout/hList1"/>
    <dgm:cxn modelId="{E18530D0-C7EF-4F5D-961D-D7BE7D6DC5A4}" srcId="{A2C17FBE-AC70-4785-A984-8BD9EEE8C9CE}" destId="{BA70ED33-7702-4F92-A930-92131286FE14}" srcOrd="1" destOrd="0" parTransId="{A137C788-5E29-4C26-87A1-C4C9973D40CE}" sibTransId="{999A7AFD-C910-46A9-A12B-04C831E48FEC}"/>
    <dgm:cxn modelId="{361CEEDF-0192-4C93-8669-370CF9FCA46B}" srcId="{A2C17FBE-AC70-4785-A984-8BD9EEE8C9CE}" destId="{8B8B0C29-149A-4E2D-ACE2-C398D96AA65D}" srcOrd="0" destOrd="0" parTransId="{FE6001C3-9CE7-4D18-8248-33B341D2B570}" sibTransId="{ED42B7BB-BD10-4E2A-B5B1-A2568038E405}"/>
    <dgm:cxn modelId="{AECAA5E6-CCF1-48FB-9264-6E74D114EAE2}" type="presOf" srcId="{D7A70729-6C5C-4667-BDF6-7DE017140571}" destId="{E30DDE2D-2DDF-4B01-82CA-BDDF75C78557}" srcOrd="0" destOrd="2" presId="urn:microsoft.com/office/officeart/2005/8/layout/hList1"/>
    <dgm:cxn modelId="{608383D2-45FB-432D-B56F-2A3BE47FFB3F}" type="presParOf" srcId="{76F43CB7-64F6-4E30-9498-B762222AEB74}" destId="{D429F754-1AA5-4AFC-B5D0-A05691937D6F}" srcOrd="0" destOrd="0" presId="urn:microsoft.com/office/officeart/2005/8/layout/hList1"/>
    <dgm:cxn modelId="{F7F83EE6-CB43-43E0-B17E-05BD4661FA8F}" type="presParOf" srcId="{D429F754-1AA5-4AFC-B5D0-A05691937D6F}" destId="{16885DB7-6892-4F3C-99A4-1BADE90C1D14}" srcOrd="0" destOrd="0" presId="urn:microsoft.com/office/officeart/2005/8/layout/hList1"/>
    <dgm:cxn modelId="{06A161F4-BE1A-4FB4-BBB9-EFBDC7A078F2}" type="presParOf" srcId="{D429F754-1AA5-4AFC-B5D0-A05691937D6F}" destId="{62FDEC00-11B6-433F-A0A1-6DCB6C5B9410}" srcOrd="1" destOrd="0" presId="urn:microsoft.com/office/officeart/2005/8/layout/hList1"/>
    <dgm:cxn modelId="{28EEBA5E-0D45-49BD-BA7A-844A4ABBA414}" type="presParOf" srcId="{76F43CB7-64F6-4E30-9498-B762222AEB74}" destId="{D8C8D9F4-65FF-4AEA-947A-E7A6E06156A0}" srcOrd="1" destOrd="0" presId="urn:microsoft.com/office/officeart/2005/8/layout/hList1"/>
    <dgm:cxn modelId="{84108AED-7855-44DB-BD23-57BEDE034D75}" type="presParOf" srcId="{76F43CB7-64F6-4E30-9498-B762222AEB74}" destId="{4F5D98B9-2FD6-417C-A572-F5B8D43769CE}" srcOrd="2" destOrd="0" presId="urn:microsoft.com/office/officeart/2005/8/layout/hList1"/>
    <dgm:cxn modelId="{809AF7E7-C4D0-4D34-89BD-A4625A383319}" type="presParOf" srcId="{4F5D98B9-2FD6-417C-A572-F5B8D43769CE}" destId="{B95DD413-7D45-4194-8185-F122C8F4FD5A}" srcOrd="0" destOrd="0" presId="urn:microsoft.com/office/officeart/2005/8/layout/hList1"/>
    <dgm:cxn modelId="{9165473E-B749-4D85-B72B-C8DEB4C357F5}" type="presParOf" srcId="{4F5D98B9-2FD6-417C-A572-F5B8D43769CE}" destId="{1BC2EEC5-E50E-4DC3-927A-315210308979}" srcOrd="1" destOrd="0" presId="urn:microsoft.com/office/officeart/2005/8/layout/hList1"/>
    <dgm:cxn modelId="{6F7DB05D-F1F5-4B62-8891-3A2D9070DB2E}" type="presParOf" srcId="{76F43CB7-64F6-4E30-9498-B762222AEB74}" destId="{6FDCE60A-3101-43D3-B601-944F017AE3D8}" srcOrd="3" destOrd="0" presId="urn:microsoft.com/office/officeart/2005/8/layout/hList1"/>
    <dgm:cxn modelId="{71AF4EDA-0DD5-4541-88FA-C00872E8BA54}" type="presParOf" srcId="{76F43CB7-64F6-4E30-9498-B762222AEB74}" destId="{836C4203-5C19-4C02-A321-EC6433D243B5}" srcOrd="4" destOrd="0" presId="urn:microsoft.com/office/officeart/2005/8/layout/hList1"/>
    <dgm:cxn modelId="{5731ECB6-B139-48EC-92FF-151AF90274A9}" type="presParOf" srcId="{836C4203-5C19-4C02-A321-EC6433D243B5}" destId="{193BE908-7AE0-462B-9BC8-CB4F8DF165FB}" srcOrd="0" destOrd="0" presId="urn:microsoft.com/office/officeart/2005/8/layout/hList1"/>
    <dgm:cxn modelId="{DAB6337B-1295-4D5F-B99E-BB3AF34F1100}" type="presParOf" srcId="{836C4203-5C19-4C02-A321-EC6433D243B5}" destId="{E30DDE2D-2DDF-4B01-82CA-BDDF75C7855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E1A95FB-F762-42E2-BD1E-AA42E2A8DF9D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9136822-C97B-481F-9C77-640A3A93E28F}">
      <dgm:prSet phldrT="[Text]"/>
      <dgm:spPr/>
      <dgm:t>
        <a:bodyPr/>
        <a:lstStyle/>
        <a:p>
          <a:r>
            <a:rPr lang="en-US" dirty="0"/>
            <a:t>“Haystacks” Method</a:t>
          </a:r>
        </a:p>
      </dgm:t>
    </dgm:pt>
    <dgm:pt modelId="{285FDC88-2A68-4559-BA53-2E2C3E698865}" type="parTrans" cxnId="{6C6790AA-B7D0-4492-AE64-3259697030D8}">
      <dgm:prSet/>
      <dgm:spPr/>
      <dgm:t>
        <a:bodyPr/>
        <a:lstStyle/>
        <a:p>
          <a:endParaRPr lang="en-US"/>
        </a:p>
      </dgm:t>
    </dgm:pt>
    <dgm:pt modelId="{ADA7EA7F-A044-4663-9A24-15E4A59DDAAC}" type="sibTrans" cxnId="{6C6790AA-B7D0-4492-AE64-3259697030D8}">
      <dgm:prSet/>
      <dgm:spPr/>
      <dgm:t>
        <a:bodyPr/>
        <a:lstStyle/>
        <a:p>
          <a:endParaRPr lang="en-US"/>
        </a:p>
      </dgm:t>
    </dgm:pt>
    <dgm:pt modelId="{79FF749B-E59E-4870-A5DE-C00796D1C403}">
      <dgm:prSet phldrT="[Text]"/>
      <dgm:spPr/>
      <dgm:t>
        <a:bodyPr/>
        <a:lstStyle/>
        <a:p>
          <a:r>
            <a:rPr lang="en-US" dirty="0"/>
            <a:t>Add a pattern of text to the front, middle, or end of your password</a:t>
          </a:r>
        </a:p>
      </dgm:t>
    </dgm:pt>
    <dgm:pt modelId="{32D76F00-26EB-4ED1-B71D-5A66DFDCA53A}" type="parTrans" cxnId="{F0413FC8-23FD-48D4-90CB-085844D253FB}">
      <dgm:prSet/>
      <dgm:spPr/>
      <dgm:t>
        <a:bodyPr/>
        <a:lstStyle/>
        <a:p>
          <a:endParaRPr lang="en-US"/>
        </a:p>
      </dgm:t>
    </dgm:pt>
    <dgm:pt modelId="{C0BB592E-859C-4E11-915E-D25683EFA8BA}" type="sibTrans" cxnId="{F0413FC8-23FD-48D4-90CB-085844D253FB}">
      <dgm:prSet/>
      <dgm:spPr/>
      <dgm:t>
        <a:bodyPr/>
        <a:lstStyle/>
        <a:p>
          <a:endParaRPr lang="en-US"/>
        </a:p>
      </dgm:t>
    </dgm:pt>
    <dgm:pt modelId="{B0FACA58-273D-494E-ACE8-D9E03BB52B2B}">
      <dgm:prSet phldrT="[Text]"/>
      <dgm:spPr/>
      <dgm:t>
        <a:bodyPr/>
        <a:lstStyle/>
        <a:p>
          <a:r>
            <a:rPr lang="en-US" dirty="0"/>
            <a:t>Number/symbol substitution</a:t>
          </a:r>
        </a:p>
      </dgm:t>
    </dgm:pt>
    <dgm:pt modelId="{CD7A1D7B-0524-4965-9280-44177BA230C9}" type="parTrans" cxnId="{6F34CA61-B345-4EE8-B035-4808D2BC10BC}">
      <dgm:prSet/>
      <dgm:spPr/>
      <dgm:t>
        <a:bodyPr/>
        <a:lstStyle/>
        <a:p>
          <a:endParaRPr lang="en-US"/>
        </a:p>
      </dgm:t>
    </dgm:pt>
    <dgm:pt modelId="{F43B1E01-AB6C-456D-990A-FB861D2C665B}" type="sibTrans" cxnId="{6F34CA61-B345-4EE8-B035-4808D2BC10BC}">
      <dgm:prSet/>
      <dgm:spPr/>
      <dgm:t>
        <a:bodyPr/>
        <a:lstStyle/>
        <a:p>
          <a:endParaRPr lang="en-US"/>
        </a:p>
      </dgm:t>
    </dgm:pt>
    <dgm:pt modelId="{DB437F11-625F-4367-B105-50C18A4AFCA3}">
      <dgm:prSet phldrT="[Text]"/>
      <dgm:spPr/>
      <dgm:t>
        <a:bodyPr/>
        <a:lstStyle/>
        <a:p>
          <a:r>
            <a:rPr lang="en-US" dirty="0"/>
            <a:t>Substitute numbers and symbols for letters</a:t>
          </a:r>
        </a:p>
      </dgm:t>
    </dgm:pt>
    <dgm:pt modelId="{737B4B7F-4C08-4959-B8D1-EB05272CA75D}" type="parTrans" cxnId="{DEE9706E-7B7C-4494-804E-9EC3587F39AE}">
      <dgm:prSet/>
      <dgm:spPr/>
      <dgm:t>
        <a:bodyPr/>
        <a:lstStyle/>
        <a:p>
          <a:endParaRPr lang="en-US"/>
        </a:p>
      </dgm:t>
    </dgm:pt>
    <dgm:pt modelId="{1261E34C-E3EF-4B0D-BD4E-ED45D983482A}" type="sibTrans" cxnId="{DEE9706E-7B7C-4494-804E-9EC3587F39AE}">
      <dgm:prSet/>
      <dgm:spPr/>
      <dgm:t>
        <a:bodyPr/>
        <a:lstStyle/>
        <a:p>
          <a:endParaRPr lang="en-US"/>
        </a:p>
      </dgm:t>
    </dgm:pt>
    <dgm:pt modelId="{462C0D3A-0794-4C9E-9384-DF89172B6AFD}" type="pres">
      <dgm:prSet presAssocID="{BE1A95FB-F762-42E2-BD1E-AA42E2A8DF9D}" presName="Name0" presStyleCnt="0">
        <dgm:presLayoutVars>
          <dgm:dir/>
          <dgm:animLvl val="lvl"/>
          <dgm:resizeHandles val="exact"/>
        </dgm:presLayoutVars>
      </dgm:prSet>
      <dgm:spPr/>
    </dgm:pt>
    <dgm:pt modelId="{A3CDD9FD-0356-4879-BB70-AC6D84E5C5DD}" type="pres">
      <dgm:prSet presAssocID="{59136822-C97B-481F-9C77-640A3A93E28F}" presName="composite" presStyleCnt="0"/>
      <dgm:spPr/>
    </dgm:pt>
    <dgm:pt modelId="{EFD76561-5C6F-49A6-B9DF-0B7B7EDFA3CC}" type="pres">
      <dgm:prSet presAssocID="{59136822-C97B-481F-9C77-640A3A93E28F}" presName="parTx" presStyleLbl="alignNode1" presStyleIdx="0" presStyleCnt="2" custLinFactNeighborX="-1">
        <dgm:presLayoutVars>
          <dgm:chMax val="0"/>
          <dgm:chPref val="0"/>
          <dgm:bulletEnabled val="1"/>
        </dgm:presLayoutVars>
      </dgm:prSet>
      <dgm:spPr/>
    </dgm:pt>
    <dgm:pt modelId="{3A8D0449-ECDC-45A7-B6FE-D57029F86B21}" type="pres">
      <dgm:prSet presAssocID="{59136822-C97B-481F-9C77-640A3A93E28F}" presName="desTx" presStyleLbl="alignAccFollowNode1" presStyleIdx="0" presStyleCnt="2">
        <dgm:presLayoutVars>
          <dgm:bulletEnabled val="1"/>
        </dgm:presLayoutVars>
      </dgm:prSet>
      <dgm:spPr/>
    </dgm:pt>
    <dgm:pt modelId="{BB30D43B-959B-4C44-8EAB-124611C46F39}" type="pres">
      <dgm:prSet presAssocID="{ADA7EA7F-A044-4663-9A24-15E4A59DDAAC}" presName="space" presStyleCnt="0"/>
      <dgm:spPr/>
    </dgm:pt>
    <dgm:pt modelId="{8B47EC0F-818C-430E-B15B-50E07650F8CC}" type="pres">
      <dgm:prSet presAssocID="{B0FACA58-273D-494E-ACE8-D9E03BB52B2B}" presName="composite" presStyleCnt="0"/>
      <dgm:spPr/>
    </dgm:pt>
    <dgm:pt modelId="{F8384790-76C0-415C-98CA-D11B9C783760}" type="pres">
      <dgm:prSet presAssocID="{B0FACA58-273D-494E-ACE8-D9E03BB52B2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996445E-DA26-4317-901C-27A7F3E66FD1}" type="pres">
      <dgm:prSet presAssocID="{B0FACA58-273D-494E-ACE8-D9E03BB52B2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DBB303F-4AF9-4766-AC9B-18B846C9F83E}" type="presOf" srcId="{BE1A95FB-F762-42E2-BD1E-AA42E2A8DF9D}" destId="{462C0D3A-0794-4C9E-9384-DF89172B6AFD}" srcOrd="0" destOrd="0" presId="urn:microsoft.com/office/officeart/2005/8/layout/hList1"/>
    <dgm:cxn modelId="{6F34CA61-B345-4EE8-B035-4808D2BC10BC}" srcId="{BE1A95FB-F762-42E2-BD1E-AA42E2A8DF9D}" destId="{B0FACA58-273D-494E-ACE8-D9E03BB52B2B}" srcOrd="1" destOrd="0" parTransId="{CD7A1D7B-0524-4965-9280-44177BA230C9}" sibTransId="{F43B1E01-AB6C-456D-990A-FB861D2C665B}"/>
    <dgm:cxn modelId="{DEE9706E-7B7C-4494-804E-9EC3587F39AE}" srcId="{B0FACA58-273D-494E-ACE8-D9E03BB52B2B}" destId="{DB437F11-625F-4367-B105-50C18A4AFCA3}" srcOrd="0" destOrd="0" parTransId="{737B4B7F-4C08-4959-B8D1-EB05272CA75D}" sibTransId="{1261E34C-E3EF-4B0D-BD4E-ED45D983482A}"/>
    <dgm:cxn modelId="{9060FB8A-5D4C-4CA9-96AD-4F9206723B4E}" type="presOf" srcId="{DB437F11-625F-4367-B105-50C18A4AFCA3}" destId="{6996445E-DA26-4317-901C-27A7F3E66FD1}" srcOrd="0" destOrd="0" presId="urn:microsoft.com/office/officeart/2005/8/layout/hList1"/>
    <dgm:cxn modelId="{6C6790AA-B7D0-4492-AE64-3259697030D8}" srcId="{BE1A95FB-F762-42E2-BD1E-AA42E2A8DF9D}" destId="{59136822-C97B-481F-9C77-640A3A93E28F}" srcOrd="0" destOrd="0" parTransId="{285FDC88-2A68-4559-BA53-2E2C3E698865}" sibTransId="{ADA7EA7F-A044-4663-9A24-15E4A59DDAAC}"/>
    <dgm:cxn modelId="{F0413FC8-23FD-48D4-90CB-085844D253FB}" srcId="{59136822-C97B-481F-9C77-640A3A93E28F}" destId="{79FF749B-E59E-4870-A5DE-C00796D1C403}" srcOrd="0" destOrd="0" parTransId="{32D76F00-26EB-4ED1-B71D-5A66DFDCA53A}" sibTransId="{C0BB592E-859C-4E11-915E-D25683EFA8BA}"/>
    <dgm:cxn modelId="{74EBD0D7-336E-4137-90FE-AFF8DDBC7A9C}" type="presOf" srcId="{B0FACA58-273D-494E-ACE8-D9E03BB52B2B}" destId="{F8384790-76C0-415C-98CA-D11B9C783760}" srcOrd="0" destOrd="0" presId="urn:microsoft.com/office/officeart/2005/8/layout/hList1"/>
    <dgm:cxn modelId="{39153FDD-7D97-40A2-B1C8-2371409C10EC}" type="presOf" srcId="{79FF749B-E59E-4870-A5DE-C00796D1C403}" destId="{3A8D0449-ECDC-45A7-B6FE-D57029F86B21}" srcOrd="0" destOrd="0" presId="urn:microsoft.com/office/officeart/2005/8/layout/hList1"/>
    <dgm:cxn modelId="{1B5865E2-F441-4068-88B4-06AF41DE0E6F}" type="presOf" srcId="{59136822-C97B-481F-9C77-640A3A93E28F}" destId="{EFD76561-5C6F-49A6-B9DF-0B7B7EDFA3CC}" srcOrd="0" destOrd="0" presId="urn:microsoft.com/office/officeart/2005/8/layout/hList1"/>
    <dgm:cxn modelId="{6974420E-7EC8-4609-A50B-567A1DA0FFD6}" type="presParOf" srcId="{462C0D3A-0794-4C9E-9384-DF89172B6AFD}" destId="{A3CDD9FD-0356-4879-BB70-AC6D84E5C5DD}" srcOrd="0" destOrd="0" presId="urn:microsoft.com/office/officeart/2005/8/layout/hList1"/>
    <dgm:cxn modelId="{546E3AD5-184D-4B85-941E-5E91E59657B6}" type="presParOf" srcId="{A3CDD9FD-0356-4879-BB70-AC6D84E5C5DD}" destId="{EFD76561-5C6F-49A6-B9DF-0B7B7EDFA3CC}" srcOrd="0" destOrd="0" presId="urn:microsoft.com/office/officeart/2005/8/layout/hList1"/>
    <dgm:cxn modelId="{93F854EB-E418-479E-A16A-E91841EB0D98}" type="presParOf" srcId="{A3CDD9FD-0356-4879-BB70-AC6D84E5C5DD}" destId="{3A8D0449-ECDC-45A7-B6FE-D57029F86B21}" srcOrd="1" destOrd="0" presId="urn:microsoft.com/office/officeart/2005/8/layout/hList1"/>
    <dgm:cxn modelId="{47673DB6-B3E2-4EE0-9059-FA3C0FEF6E83}" type="presParOf" srcId="{462C0D3A-0794-4C9E-9384-DF89172B6AFD}" destId="{BB30D43B-959B-4C44-8EAB-124611C46F39}" srcOrd="1" destOrd="0" presId="urn:microsoft.com/office/officeart/2005/8/layout/hList1"/>
    <dgm:cxn modelId="{C11F7D3A-1D27-4393-8088-482C9233B493}" type="presParOf" srcId="{462C0D3A-0794-4C9E-9384-DF89172B6AFD}" destId="{8B47EC0F-818C-430E-B15B-50E07650F8CC}" srcOrd="2" destOrd="0" presId="urn:microsoft.com/office/officeart/2005/8/layout/hList1"/>
    <dgm:cxn modelId="{E6B38425-915C-4924-AD30-EDFC70770143}" type="presParOf" srcId="{8B47EC0F-818C-430E-B15B-50E07650F8CC}" destId="{F8384790-76C0-415C-98CA-D11B9C783760}" srcOrd="0" destOrd="0" presId="urn:microsoft.com/office/officeart/2005/8/layout/hList1"/>
    <dgm:cxn modelId="{0AFF4368-5478-4AAB-8848-564CF1475357}" type="presParOf" srcId="{8B47EC0F-818C-430E-B15B-50E07650F8CC}" destId="{6996445E-DA26-4317-901C-27A7F3E66FD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E04F4CC-D919-417D-9A46-5544252AB0AA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0C061AF-907A-4E1C-9488-74A6CE44DCDA}">
      <dgm:prSet phldrT="[Text]"/>
      <dgm:spPr/>
      <dgm:t>
        <a:bodyPr/>
        <a:lstStyle/>
        <a:p>
          <a:r>
            <a:rPr lang="en-US" dirty="0"/>
            <a:t>What you know</a:t>
          </a:r>
        </a:p>
      </dgm:t>
    </dgm:pt>
    <dgm:pt modelId="{FD9AB541-C9F0-4C36-85E4-CE0EFBBC53D7}" type="parTrans" cxnId="{6325CFBA-8D6B-4529-A94F-80A2CD583837}">
      <dgm:prSet/>
      <dgm:spPr/>
      <dgm:t>
        <a:bodyPr/>
        <a:lstStyle/>
        <a:p>
          <a:endParaRPr lang="en-US"/>
        </a:p>
      </dgm:t>
    </dgm:pt>
    <dgm:pt modelId="{AA631857-81D1-4BD6-8426-D07446919B07}" type="sibTrans" cxnId="{6325CFBA-8D6B-4529-A94F-80A2CD583837}">
      <dgm:prSet/>
      <dgm:spPr/>
      <dgm:t>
        <a:bodyPr/>
        <a:lstStyle/>
        <a:p>
          <a:endParaRPr lang="en-US"/>
        </a:p>
      </dgm:t>
    </dgm:pt>
    <dgm:pt modelId="{B75513D5-4B8A-4DC8-BEA8-4511F4F464E8}">
      <dgm:prSet phldrT="[Text]"/>
      <dgm:spPr/>
      <dgm:t>
        <a:bodyPr/>
        <a:lstStyle/>
        <a:p>
          <a:r>
            <a:rPr lang="en-US" dirty="0"/>
            <a:t>Password</a:t>
          </a:r>
        </a:p>
      </dgm:t>
    </dgm:pt>
    <dgm:pt modelId="{D13EA388-765E-4E67-B4FC-5114A00E6122}" type="parTrans" cxnId="{E500EC63-DAD8-40EC-B317-A777745267AD}">
      <dgm:prSet/>
      <dgm:spPr/>
      <dgm:t>
        <a:bodyPr/>
        <a:lstStyle/>
        <a:p>
          <a:endParaRPr lang="en-US"/>
        </a:p>
      </dgm:t>
    </dgm:pt>
    <dgm:pt modelId="{DE8A5D66-D855-4573-A1B4-2274D68E718D}" type="sibTrans" cxnId="{E500EC63-DAD8-40EC-B317-A777745267AD}">
      <dgm:prSet/>
      <dgm:spPr/>
      <dgm:t>
        <a:bodyPr/>
        <a:lstStyle/>
        <a:p>
          <a:endParaRPr lang="en-US"/>
        </a:p>
      </dgm:t>
    </dgm:pt>
    <dgm:pt modelId="{6032470A-3CB0-4753-9D4C-8CFE50778397}">
      <dgm:prSet phldrT="[Text]"/>
      <dgm:spPr/>
      <dgm:t>
        <a:bodyPr/>
        <a:lstStyle/>
        <a:p>
          <a:r>
            <a:rPr lang="en-US" dirty="0"/>
            <a:t>What you have</a:t>
          </a:r>
        </a:p>
      </dgm:t>
    </dgm:pt>
    <dgm:pt modelId="{9C959DC0-17D5-43B0-A765-4A0C7AC00B8B}" type="parTrans" cxnId="{519B4466-B382-4D45-98D8-A9BC99A20036}">
      <dgm:prSet/>
      <dgm:spPr/>
      <dgm:t>
        <a:bodyPr/>
        <a:lstStyle/>
        <a:p>
          <a:endParaRPr lang="en-US"/>
        </a:p>
      </dgm:t>
    </dgm:pt>
    <dgm:pt modelId="{B4087220-A558-4D37-9964-595DC08935DA}" type="sibTrans" cxnId="{519B4466-B382-4D45-98D8-A9BC99A20036}">
      <dgm:prSet/>
      <dgm:spPr/>
      <dgm:t>
        <a:bodyPr/>
        <a:lstStyle/>
        <a:p>
          <a:endParaRPr lang="en-US"/>
        </a:p>
      </dgm:t>
    </dgm:pt>
    <dgm:pt modelId="{37F0844D-FBB0-4A4C-AB63-6C26B5EAE003}">
      <dgm:prSet phldrT="[Text]"/>
      <dgm:spPr/>
      <dgm:t>
        <a:bodyPr/>
        <a:lstStyle/>
        <a:p>
          <a:r>
            <a:rPr lang="en-US" dirty="0"/>
            <a:t>Landline Phone</a:t>
          </a:r>
        </a:p>
      </dgm:t>
    </dgm:pt>
    <dgm:pt modelId="{0AF5BC00-DBE1-429B-8F02-A68F31B4D219}" type="parTrans" cxnId="{ABA90D0E-4BFE-47EF-B787-E385E385C3AD}">
      <dgm:prSet/>
      <dgm:spPr/>
      <dgm:t>
        <a:bodyPr/>
        <a:lstStyle/>
        <a:p>
          <a:endParaRPr lang="en-US"/>
        </a:p>
      </dgm:t>
    </dgm:pt>
    <dgm:pt modelId="{0802BA39-739F-4638-9B68-C8444D29F1EA}" type="sibTrans" cxnId="{ABA90D0E-4BFE-47EF-B787-E385E385C3AD}">
      <dgm:prSet/>
      <dgm:spPr/>
      <dgm:t>
        <a:bodyPr/>
        <a:lstStyle/>
        <a:p>
          <a:endParaRPr lang="en-US"/>
        </a:p>
      </dgm:t>
    </dgm:pt>
    <dgm:pt modelId="{6B312D22-706D-4EB9-8C88-E5485FF02600}">
      <dgm:prSet phldrT="[Text]"/>
      <dgm:spPr/>
      <dgm:t>
        <a:bodyPr/>
        <a:lstStyle/>
        <a:p>
          <a:r>
            <a:rPr lang="en-US" dirty="0"/>
            <a:t>App</a:t>
          </a:r>
        </a:p>
      </dgm:t>
    </dgm:pt>
    <dgm:pt modelId="{9D564CF6-E381-40DA-A045-E9D18D5AC1FE}" type="parTrans" cxnId="{1F22726D-0533-430D-9412-1E556A9724F3}">
      <dgm:prSet/>
      <dgm:spPr/>
      <dgm:t>
        <a:bodyPr/>
        <a:lstStyle/>
        <a:p>
          <a:endParaRPr lang="en-US"/>
        </a:p>
      </dgm:t>
    </dgm:pt>
    <dgm:pt modelId="{9C23EEC0-40EE-4933-83D3-AE753E51FD1E}" type="sibTrans" cxnId="{1F22726D-0533-430D-9412-1E556A9724F3}">
      <dgm:prSet/>
      <dgm:spPr/>
      <dgm:t>
        <a:bodyPr/>
        <a:lstStyle/>
        <a:p>
          <a:endParaRPr lang="en-US"/>
        </a:p>
      </dgm:t>
    </dgm:pt>
    <dgm:pt modelId="{3A300F5E-E03F-4CC1-8F49-D0462EC165A6}">
      <dgm:prSet phldrT="[Text]"/>
      <dgm:spPr/>
      <dgm:t>
        <a:bodyPr/>
        <a:lstStyle/>
        <a:p>
          <a:r>
            <a:rPr lang="en-US" dirty="0"/>
            <a:t>Who you are</a:t>
          </a:r>
        </a:p>
      </dgm:t>
    </dgm:pt>
    <dgm:pt modelId="{DD442484-4BE5-438C-BE84-26D92C903702}" type="parTrans" cxnId="{BFD938E3-8293-4BFE-80BE-2D356107EFA2}">
      <dgm:prSet/>
      <dgm:spPr/>
      <dgm:t>
        <a:bodyPr/>
        <a:lstStyle/>
        <a:p>
          <a:endParaRPr lang="en-US"/>
        </a:p>
      </dgm:t>
    </dgm:pt>
    <dgm:pt modelId="{F8E9EDC3-A3A2-4A12-934F-85A7F95424C2}" type="sibTrans" cxnId="{BFD938E3-8293-4BFE-80BE-2D356107EFA2}">
      <dgm:prSet/>
      <dgm:spPr/>
      <dgm:t>
        <a:bodyPr/>
        <a:lstStyle/>
        <a:p>
          <a:endParaRPr lang="en-US"/>
        </a:p>
      </dgm:t>
    </dgm:pt>
    <dgm:pt modelId="{5D8B7F81-E37B-439F-94B0-43FA28CCCD68}">
      <dgm:prSet phldrT="[Text]"/>
      <dgm:spPr/>
      <dgm:t>
        <a:bodyPr/>
        <a:lstStyle/>
        <a:p>
          <a:r>
            <a:rPr lang="en-US" dirty="0"/>
            <a:t>Biometric</a:t>
          </a:r>
        </a:p>
      </dgm:t>
    </dgm:pt>
    <dgm:pt modelId="{27248786-2353-45B8-8821-779BA38EE349}" type="parTrans" cxnId="{AAB80293-6092-49BA-ABBE-B7F688E53164}">
      <dgm:prSet/>
      <dgm:spPr/>
      <dgm:t>
        <a:bodyPr/>
        <a:lstStyle/>
        <a:p>
          <a:endParaRPr lang="en-US"/>
        </a:p>
      </dgm:t>
    </dgm:pt>
    <dgm:pt modelId="{8DB33084-43E4-46B1-99A2-05E22503A12A}" type="sibTrans" cxnId="{AAB80293-6092-49BA-ABBE-B7F688E53164}">
      <dgm:prSet/>
      <dgm:spPr/>
      <dgm:t>
        <a:bodyPr/>
        <a:lstStyle/>
        <a:p>
          <a:endParaRPr lang="en-US"/>
        </a:p>
      </dgm:t>
    </dgm:pt>
    <dgm:pt modelId="{69A4E637-463C-4ED8-A12E-7E461F246248}">
      <dgm:prSet phldrT="[Text]"/>
      <dgm:spPr/>
      <dgm:t>
        <a:bodyPr/>
        <a:lstStyle/>
        <a:p>
          <a:r>
            <a:rPr lang="en-US" dirty="0"/>
            <a:t>Facial recognition</a:t>
          </a:r>
        </a:p>
      </dgm:t>
    </dgm:pt>
    <dgm:pt modelId="{EB66818F-D12A-419D-8DED-36F0C858C6A6}" type="parTrans" cxnId="{E1305E05-0576-47F4-92B9-EC829BCEF0DB}">
      <dgm:prSet/>
      <dgm:spPr/>
      <dgm:t>
        <a:bodyPr/>
        <a:lstStyle/>
        <a:p>
          <a:endParaRPr lang="en-US"/>
        </a:p>
      </dgm:t>
    </dgm:pt>
    <dgm:pt modelId="{2BACF9F5-F644-4E1F-AD30-2510B0E32E48}" type="sibTrans" cxnId="{E1305E05-0576-47F4-92B9-EC829BCEF0DB}">
      <dgm:prSet/>
      <dgm:spPr/>
      <dgm:t>
        <a:bodyPr/>
        <a:lstStyle/>
        <a:p>
          <a:endParaRPr lang="en-US"/>
        </a:p>
      </dgm:t>
    </dgm:pt>
    <dgm:pt modelId="{92BB9B2F-9B5E-49DD-AF68-7728D1D8FEDE}">
      <dgm:prSet phldrT="[Text]"/>
      <dgm:spPr/>
      <dgm:t>
        <a:bodyPr/>
        <a:lstStyle/>
        <a:p>
          <a:r>
            <a:rPr lang="en-US" dirty="0"/>
            <a:t>Token</a:t>
          </a:r>
        </a:p>
      </dgm:t>
    </dgm:pt>
    <dgm:pt modelId="{19ED104A-0F8C-479E-BBC6-447BB24F17CF}" type="parTrans" cxnId="{22A3F74B-08EC-4A8A-9B1E-65D064CB64C9}">
      <dgm:prSet/>
      <dgm:spPr/>
      <dgm:t>
        <a:bodyPr/>
        <a:lstStyle/>
        <a:p>
          <a:endParaRPr lang="en-US"/>
        </a:p>
      </dgm:t>
    </dgm:pt>
    <dgm:pt modelId="{FC7E4330-A178-4DFF-954F-AA21DB7ACD04}" type="sibTrans" cxnId="{22A3F74B-08EC-4A8A-9B1E-65D064CB64C9}">
      <dgm:prSet/>
      <dgm:spPr/>
      <dgm:t>
        <a:bodyPr/>
        <a:lstStyle/>
        <a:p>
          <a:endParaRPr lang="en-US"/>
        </a:p>
      </dgm:t>
    </dgm:pt>
    <dgm:pt modelId="{5A437663-A30F-44FC-9EF5-FADA6EB3A819}">
      <dgm:prSet phldrT="[Text]"/>
      <dgm:spPr/>
      <dgm:t>
        <a:bodyPr/>
        <a:lstStyle/>
        <a:p>
          <a:r>
            <a:rPr lang="en-US" dirty="0"/>
            <a:t>Text message</a:t>
          </a:r>
        </a:p>
      </dgm:t>
    </dgm:pt>
    <dgm:pt modelId="{01860909-5B87-4509-A6E9-F878CFC77364}" type="parTrans" cxnId="{225AF6E7-9BE3-4290-9B3C-8EDD60A04274}">
      <dgm:prSet/>
      <dgm:spPr/>
      <dgm:t>
        <a:bodyPr/>
        <a:lstStyle/>
        <a:p>
          <a:endParaRPr lang="en-US"/>
        </a:p>
      </dgm:t>
    </dgm:pt>
    <dgm:pt modelId="{1B01CC3C-FE87-4CE6-8354-B6275BC08616}" type="sibTrans" cxnId="{225AF6E7-9BE3-4290-9B3C-8EDD60A04274}">
      <dgm:prSet/>
      <dgm:spPr/>
      <dgm:t>
        <a:bodyPr/>
        <a:lstStyle/>
        <a:p>
          <a:endParaRPr lang="en-US"/>
        </a:p>
      </dgm:t>
    </dgm:pt>
    <dgm:pt modelId="{6EB260C4-4462-45E8-AB47-CD711CF6F169}">
      <dgm:prSet phldrT="[Text]"/>
      <dgm:spPr/>
      <dgm:t>
        <a:bodyPr/>
        <a:lstStyle/>
        <a:p>
          <a:r>
            <a:rPr lang="en-US" dirty="0"/>
            <a:t>Eye scanning</a:t>
          </a:r>
        </a:p>
      </dgm:t>
    </dgm:pt>
    <dgm:pt modelId="{C5B1D899-2FC2-4EDD-9485-8BC5A790E13B}" type="parTrans" cxnId="{1FF4FD38-AF5B-41B2-B61A-64D74FBE0208}">
      <dgm:prSet/>
      <dgm:spPr/>
      <dgm:t>
        <a:bodyPr/>
        <a:lstStyle/>
        <a:p>
          <a:endParaRPr lang="en-US"/>
        </a:p>
      </dgm:t>
    </dgm:pt>
    <dgm:pt modelId="{408AB253-4C61-4186-9FE7-AF432781CFCF}" type="sibTrans" cxnId="{1FF4FD38-AF5B-41B2-B61A-64D74FBE0208}">
      <dgm:prSet/>
      <dgm:spPr/>
      <dgm:t>
        <a:bodyPr/>
        <a:lstStyle/>
        <a:p>
          <a:endParaRPr lang="en-US"/>
        </a:p>
      </dgm:t>
    </dgm:pt>
    <dgm:pt modelId="{6C5C808A-06AD-44E1-A26C-3183A918D951}" type="pres">
      <dgm:prSet presAssocID="{1E04F4CC-D919-417D-9A46-5544252AB0AA}" presName="theList" presStyleCnt="0">
        <dgm:presLayoutVars>
          <dgm:dir/>
          <dgm:animLvl val="lvl"/>
          <dgm:resizeHandles val="exact"/>
        </dgm:presLayoutVars>
      </dgm:prSet>
      <dgm:spPr/>
    </dgm:pt>
    <dgm:pt modelId="{7393F11E-500A-4F4D-88DA-1BBFBBCFAAD6}" type="pres">
      <dgm:prSet presAssocID="{90C061AF-907A-4E1C-9488-74A6CE44DCDA}" presName="compNode" presStyleCnt="0"/>
      <dgm:spPr/>
    </dgm:pt>
    <dgm:pt modelId="{EC568593-DFC4-456C-A26F-E921EB46B4AA}" type="pres">
      <dgm:prSet presAssocID="{90C061AF-907A-4E1C-9488-74A6CE44DCDA}" presName="aNode" presStyleLbl="bgShp" presStyleIdx="0" presStyleCnt="3"/>
      <dgm:spPr/>
    </dgm:pt>
    <dgm:pt modelId="{089BE8F1-AEC1-42D1-96EC-0B5568DA0341}" type="pres">
      <dgm:prSet presAssocID="{90C061AF-907A-4E1C-9488-74A6CE44DCDA}" presName="textNode" presStyleLbl="bgShp" presStyleIdx="0" presStyleCnt="3"/>
      <dgm:spPr/>
    </dgm:pt>
    <dgm:pt modelId="{6BDEDAE0-B3B7-47EB-B2AE-E7ADEB7A6B51}" type="pres">
      <dgm:prSet presAssocID="{90C061AF-907A-4E1C-9488-74A6CE44DCDA}" presName="compChildNode" presStyleCnt="0"/>
      <dgm:spPr/>
    </dgm:pt>
    <dgm:pt modelId="{ADBAC037-1BC6-492B-AA76-45BCF4295875}" type="pres">
      <dgm:prSet presAssocID="{90C061AF-907A-4E1C-9488-74A6CE44DCDA}" presName="theInnerList" presStyleCnt="0"/>
      <dgm:spPr/>
    </dgm:pt>
    <dgm:pt modelId="{4D0FBE2D-2B8A-4B37-A7E3-296C4CB13854}" type="pres">
      <dgm:prSet presAssocID="{B75513D5-4B8A-4DC8-BEA8-4511F4F464E8}" presName="childNode" presStyleLbl="node1" presStyleIdx="0" presStyleCnt="8">
        <dgm:presLayoutVars>
          <dgm:bulletEnabled val="1"/>
        </dgm:presLayoutVars>
      </dgm:prSet>
      <dgm:spPr/>
    </dgm:pt>
    <dgm:pt modelId="{EF39CEEE-A6BB-47BE-942C-917EB4968066}" type="pres">
      <dgm:prSet presAssocID="{90C061AF-907A-4E1C-9488-74A6CE44DCDA}" presName="aSpace" presStyleCnt="0"/>
      <dgm:spPr/>
    </dgm:pt>
    <dgm:pt modelId="{1963C844-B7FF-4005-B026-FB0EC949D10B}" type="pres">
      <dgm:prSet presAssocID="{6032470A-3CB0-4753-9D4C-8CFE50778397}" presName="compNode" presStyleCnt="0"/>
      <dgm:spPr/>
    </dgm:pt>
    <dgm:pt modelId="{41584B8F-6DEE-4BE1-9C6B-A05931A13064}" type="pres">
      <dgm:prSet presAssocID="{6032470A-3CB0-4753-9D4C-8CFE50778397}" presName="aNode" presStyleLbl="bgShp" presStyleIdx="1" presStyleCnt="3"/>
      <dgm:spPr/>
    </dgm:pt>
    <dgm:pt modelId="{658A4319-C23E-4DAA-B99E-8712F9F9C7EF}" type="pres">
      <dgm:prSet presAssocID="{6032470A-3CB0-4753-9D4C-8CFE50778397}" presName="textNode" presStyleLbl="bgShp" presStyleIdx="1" presStyleCnt="3"/>
      <dgm:spPr/>
    </dgm:pt>
    <dgm:pt modelId="{EF9507BE-ED16-4484-8512-43DD8A3A4308}" type="pres">
      <dgm:prSet presAssocID="{6032470A-3CB0-4753-9D4C-8CFE50778397}" presName="compChildNode" presStyleCnt="0"/>
      <dgm:spPr/>
    </dgm:pt>
    <dgm:pt modelId="{1F5A972D-BED9-4356-A63F-8C8631D672CC}" type="pres">
      <dgm:prSet presAssocID="{6032470A-3CB0-4753-9D4C-8CFE50778397}" presName="theInnerList" presStyleCnt="0"/>
      <dgm:spPr/>
    </dgm:pt>
    <dgm:pt modelId="{1D16AFE6-6ACA-437C-9D7F-05EF759F1F74}" type="pres">
      <dgm:prSet presAssocID="{37F0844D-FBB0-4A4C-AB63-6C26B5EAE003}" presName="childNode" presStyleLbl="node1" presStyleIdx="1" presStyleCnt="8">
        <dgm:presLayoutVars>
          <dgm:bulletEnabled val="1"/>
        </dgm:presLayoutVars>
      </dgm:prSet>
      <dgm:spPr/>
    </dgm:pt>
    <dgm:pt modelId="{DA97C119-D4F0-4BDA-9754-34EA2FE51552}" type="pres">
      <dgm:prSet presAssocID="{37F0844D-FBB0-4A4C-AB63-6C26B5EAE003}" presName="aSpace2" presStyleCnt="0"/>
      <dgm:spPr/>
    </dgm:pt>
    <dgm:pt modelId="{71F63385-0965-43E4-ACA4-5271CA2689B9}" type="pres">
      <dgm:prSet presAssocID="{5A437663-A30F-44FC-9EF5-FADA6EB3A819}" presName="childNode" presStyleLbl="node1" presStyleIdx="2" presStyleCnt="8">
        <dgm:presLayoutVars>
          <dgm:bulletEnabled val="1"/>
        </dgm:presLayoutVars>
      </dgm:prSet>
      <dgm:spPr/>
    </dgm:pt>
    <dgm:pt modelId="{D95BCD72-4AE9-47FD-9E83-FBCE9D55CD4F}" type="pres">
      <dgm:prSet presAssocID="{5A437663-A30F-44FC-9EF5-FADA6EB3A819}" presName="aSpace2" presStyleCnt="0"/>
      <dgm:spPr/>
    </dgm:pt>
    <dgm:pt modelId="{FA5A100A-DBC0-4700-99F8-25E0803BCA7A}" type="pres">
      <dgm:prSet presAssocID="{6B312D22-706D-4EB9-8C88-E5485FF02600}" presName="childNode" presStyleLbl="node1" presStyleIdx="3" presStyleCnt="8">
        <dgm:presLayoutVars>
          <dgm:bulletEnabled val="1"/>
        </dgm:presLayoutVars>
      </dgm:prSet>
      <dgm:spPr/>
    </dgm:pt>
    <dgm:pt modelId="{7FA25495-072F-48AD-B5E5-31FCE77BBD51}" type="pres">
      <dgm:prSet presAssocID="{6B312D22-706D-4EB9-8C88-E5485FF02600}" presName="aSpace2" presStyleCnt="0"/>
      <dgm:spPr/>
    </dgm:pt>
    <dgm:pt modelId="{BD01A331-E4D2-4FE5-9A62-C9DA58460F2F}" type="pres">
      <dgm:prSet presAssocID="{92BB9B2F-9B5E-49DD-AF68-7728D1D8FEDE}" presName="childNode" presStyleLbl="node1" presStyleIdx="4" presStyleCnt="8">
        <dgm:presLayoutVars>
          <dgm:bulletEnabled val="1"/>
        </dgm:presLayoutVars>
      </dgm:prSet>
      <dgm:spPr/>
    </dgm:pt>
    <dgm:pt modelId="{8C3A77E4-62A0-4567-91FF-3E96E49612C4}" type="pres">
      <dgm:prSet presAssocID="{6032470A-3CB0-4753-9D4C-8CFE50778397}" presName="aSpace" presStyleCnt="0"/>
      <dgm:spPr/>
    </dgm:pt>
    <dgm:pt modelId="{F9FC35A0-CDEF-402E-ADD6-9F6CCB9B8AA4}" type="pres">
      <dgm:prSet presAssocID="{3A300F5E-E03F-4CC1-8F49-D0462EC165A6}" presName="compNode" presStyleCnt="0"/>
      <dgm:spPr/>
    </dgm:pt>
    <dgm:pt modelId="{D740A6B7-963B-465D-B326-829E5DD26AD3}" type="pres">
      <dgm:prSet presAssocID="{3A300F5E-E03F-4CC1-8F49-D0462EC165A6}" presName="aNode" presStyleLbl="bgShp" presStyleIdx="2" presStyleCnt="3"/>
      <dgm:spPr/>
    </dgm:pt>
    <dgm:pt modelId="{2B7C6F4E-4D28-4F42-A44B-81ADEA6A7340}" type="pres">
      <dgm:prSet presAssocID="{3A300F5E-E03F-4CC1-8F49-D0462EC165A6}" presName="textNode" presStyleLbl="bgShp" presStyleIdx="2" presStyleCnt="3"/>
      <dgm:spPr/>
    </dgm:pt>
    <dgm:pt modelId="{4FCFF3C2-93BB-4453-B988-5718C78DA77F}" type="pres">
      <dgm:prSet presAssocID="{3A300F5E-E03F-4CC1-8F49-D0462EC165A6}" presName="compChildNode" presStyleCnt="0"/>
      <dgm:spPr/>
    </dgm:pt>
    <dgm:pt modelId="{56CF8242-82B6-4601-9C89-F9F8AC7E3A6F}" type="pres">
      <dgm:prSet presAssocID="{3A300F5E-E03F-4CC1-8F49-D0462EC165A6}" presName="theInnerList" presStyleCnt="0"/>
      <dgm:spPr/>
    </dgm:pt>
    <dgm:pt modelId="{3ED881B6-1232-4424-B32C-7D79A445A951}" type="pres">
      <dgm:prSet presAssocID="{5D8B7F81-E37B-439F-94B0-43FA28CCCD68}" presName="childNode" presStyleLbl="node1" presStyleIdx="5" presStyleCnt="8">
        <dgm:presLayoutVars>
          <dgm:bulletEnabled val="1"/>
        </dgm:presLayoutVars>
      </dgm:prSet>
      <dgm:spPr/>
    </dgm:pt>
    <dgm:pt modelId="{06270783-37F2-4861-B54C-459CA8641007}" type="pres">
      <dgm:prSet presAssocID="{5D8B7F81-E37B-439F-94B0-43FA28CCCD68}" presName="aSpace2" presStyleCnt="0"/>
      <dgm:spPr/>
    </dgm:pt>
    <dgm:pt modelId="{3D617DFA-A887-4B62-AEBD-416F954063AD}" type="pres">
      <dgm:prSet presAssocID="{69A4E637-463C-4ED8-A12E-7E461F246248}" presName="childNode" presStyleLbl="node1" presStyleIdx="6" presStyleCnt="8">
        <dgm:presLayoutVars>
          <dgm:bulletEnabled val="1"/>
        </dgm:presLayoutVars>
      </dgm:prSet>
      <dgm:spPr/>
    </dgm:pt>
    <dgm:pt modelId="{76C309A6-BC27-48B9-9C9D-A6E335A0D38A}" type="pres">
      <dgm:prSet presAssocID="{69A4E637-463C-4ED8-A12E-7E461F246248}" presName="aSpace2" presStyleCnt="0"/>
      <dgm:spPr/>
    </dgm:pt>
    <dgm:pt modelId="{77051FA6-38A5-4E8B-BD1E-D71894FDDEA4}" type="pres">
      <dgm:prSet presAssocID="{6EB260C4-4462-45E8-AB47-CD711CF6F169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00C4FB03-AFA1-4E1C-894B-E07C33A6B821}" type="presOf" srcId="{6032470A-3CB0-4753-9D4C-8CFE50778397}" destId="{41584B8F-6DEE-4BE1-9C6B-A05931A13064}" srcOrd="0" destOrd="0" presId="urn:microsoft.com/office/officeart/2005/8/layout/lProcess2"/>
    <dgm:cxn modelId="{E1305E05-0576-47F4-92B9-EC829BCEF0DB}" srcId="{3A300F5E-E03F-4CC1-8F49-D0462EC165A6}" destId="{69A4E637-463C-4ED8-A12E-7E461F246248}" srcOrd="1" destOrd="0" parTransId="{EB66818F-D12A-419D-8DED-36F0C858C6A6}" sibTransId="{2BACF9F5-F644-4E1F-AD30-2510B0E32E48}"/>
    <dgm:cxn modelId="{74B10607-13D2-4CF6-A313-D46E01BF2B34}" type="presOf" srcId="{3A300F5E-E03F-4CC1-8F49-D0462EC165A6}" destId="{D740A6B7-963B-465D-B326-829E5DD26AD3}" srcOrd="0" destOrd="0" presId="urn:microsoft.com/office/officeart/2005/8/layout/lProcess2"/>
    <dgm:cxn modelId="{ABA90D0E-4BFE-47EF-B787-E385E385C3AD}" srcId="{6032470A-3CB0-4753-9D4C-8CFE50778397}" destId="{37F0844D-FBB0-4A4C-AB63-6C26B5EAE003}" srcOrd="0" destOrd="0" parTransId="{0AF5BC00-DBE1-429B-8F02-A68F31B4D219}" sibTransId="{0802BA39-739F-4638-9B68-C8444D29F1EA}"/>
    <dgm:cxn modelId="{41B97723-1310-405F-A0FE-4DD6115B7A14}" type="presOf" srcId="{69A4E637-463C-4ED8-A12E-7E461F246248}" destId="{3D617DFA-A887-4B62-AEBD-416F954063AD}" srcOrd="0" destOrd="0" presId="urn:microsoft.com/office/officeart/2005/8/layout/lProcess2"/>
    <dgm:cxn modelId="{38217326-94BD-4B1F-8555-0B2D932073FD}" type="presOf" srcId="{6032470A-3CB0-4753-9D4C-8CFE50778397}" destId="{658A4319-C23E-4DAA-B99E-8712F9F9C7EF}" srcOrd="1" destOrd="0" presId="urn:microsoft.com/office/officeart/2005/8/layout/lProcess2"/>
    <dgm:cxn modelId="{40A7BF2F-6884-454C-B885-BAE95C47F91F}" type="presOf" srcId="{5D8B7F81-E37B-439F-94B0-43FA28CCCD68}" destId="{3ED881B6-1232-4424-B32C-7D79A445A951}" srcOrd="0" destOrd="0" presId="urn:microsoft.com/office/officeart/2005/8/layout/lProcess2"/>
    <dgm:cxn modelId="{1FF4FD38-AF5B-41B2-B61A-64D74FBE0208}" srcId="{3A300F5E-E03F-4CC1-8F49-D0462EC165A6}" destId="{6EB260C4-4462-45E8-AB47-CD711CF6F169}" srcOrd="2" destOrd="0" parTransId="{C5B1D899-2FC2-4EDD-9485-8BC5A790E13B}" sibTransId="{408AB253-4C61-4186-9FE7-AF432781CFCF}"/>
    <dgm:cxn modelId="{87D3693F-9106-4FB9-A2CD-6D79D2AAC6C5}" type="presOf" srcId="{B75513D5-4B8A-4DC8-BEA8-4511F4F464E8}" destId="{4D0FBE2D-2B8A-4B37-A7E3-296C4CB13854}" srcOrd="0" destOrd="0" presId="urn:microsoft.com/office/officeart/2005/8/layout/lProcess2"/>
    <dgm:cxn modelId="{E500EC63-DAD8-40EC-B317-A777745267AD}" srcId="{90C061AF-907A-4E1C-9488-74A6CE44DCDA}" destId="{B75513D5-4B8A-4DC8-BEA8-4511F4F464E8}" srcOrd="0" destOrd="0" parTransId="{D13EA388-765E-4E67-B4FC-5114A00E6122}" sibTransId="{DE8A5D66-D855-4573-A1B4-2274D68E718D}"/>
    <dgm:cxn modelId="{519B4466-B382-4D45-98D8-A9BC99A20036}" srcId="{1E04F4CC-D919-417D-9A46-5544252AB0AA}" destId="{6032470A-3CB0-4753-9D4C-8CFE50778397}" srcOrd="1" destOrd="0" parTransId="{9C959DC0-17D5-43B0-A765-4A0C7AC00B8B}" sibTransId="{B4087220-A558-4D37-9964-595DC08935DA}"/>
    <dgm:cxn modelId="{22A3F74B-08EC-4A8A-9B1E-65D064CB64C9}" srcId="{6032470A-3CB0-4753-9D4C-8CFE50778397}" destId="{92BB9B2F-9B5E-49DD-AF68-7728D1D8FEDE}" srcOrd="3" destOrd="0" parTransId="{19ED104A-0F8C-479E-BBC6-447BB24F17CF}" sibTransId="{FC7E4330-A178-4DFF-954F-AA21DB7ACD04}"/>
    <dgm:cxn modelId="{1F22726D-0533-430D-9412-1E556A9724F3}" srcId="{6032470A-3CB0-4753-9D4C-8CFE50778397}" destId="{6B312D22-706D-4EB9-8C88-E5485FF02600}" srcOrd="2" destOrd="0" parTransId="{9D564CF6-E381-40DA-A045-E9D18D5AC1FE}" sibTransId="{9C23EEC0-40EE-4933-83D3-AE753E51FD1E}"/>
    <dgm:cxn modelId="{67ADC155-66EE-4EA1-8C5E-F3ED8803DCB4}" type="presOf" srcId="{37F0844D-FBB0-4A4C-AB63-6C26B5EAE003}" destId="{1D16AFE6-6ACA-437C-9D7F-05EF759F1F74}" srcOrd="0" destOrd="0" presId="urn:microsoft.com/office/officeart/2005/8/layout/lProcess2"/>
    <dgm:cxn modelId="{1919CA8D-9D6F-466A-AADE-C093D49A2E04}" type="presOf" srcId="{90C061AF-907A-4E1C-9488-74A6CE44DCDA}" destId="{089BE8F1-AEC1-42D1-96EC-0B5568DA0341}" srcOrd="1" destOrd="0" presId="urn:microsoft.com/office/officeart/2005/8/layout/lProcess2"/>
    <dgm:cxn modelId="{AC48CA8F-D811-4545-92B8-704073346E8B}" type="presOf" srcId="{3A300F5E-E03F-4CC1-8F49-D0462EC165A6}" destId="{2B7C6F4E-4D28-4F42-A44B-81ADEA6A7340}" srcOrd="1" destOrd="0" presId="urn:microsoft.com/office/officeart/2005/8/layout/lProcess2"/>
    <dgm:cxn modelId="{AAB80293-6092-49BA-ABBE-B7F688E53164}" srcId="{3A300F5E-E03F-4CC1-8F49-D0462EC165A6}" destId="{5D8B7F81-E37B-439F-94B0-43FA28CCCD68}" srcOrd="0" destOrd="0" parTransId="{27248786-2353-45B8-8821-779BA38EE349}" sibTransId="{8DB33084-43E4-46B1-99A2-05E22503A12A}"/>
    <dgm:cxn modelId="{DD0C279E-7F2E-4FBF-A3C0-0DC2CC2E106B}" type="presOf" srcId="{6B312D22-706D-4EB9-8C88-E5485FF02600}" destId="{FA5A100A-DBC0-4700-99F8-25E0803BCA7A}" srcOrd="0" destOrd="0" presId="urn:microsoft.com/office/officeart/2005/8/layout/lProcess2"/>
    <dgm:cxn modelId="{B746A2AA-5459-404A-9534-6A3E0CE0004D}" type="presOf" srcId="{1E04F4CC-D919-417D-9A46-5544252AB0AA}" destId="{6C5C808A-06AD-44E1-A26C-3183A918D951}" srcOrd="0" destOrd="0" presId="urn:microsoft.com/office/officeart/2005/8/layout/lProcess2"/>
    <dgm:cxn modelId="{0A8AB7AC-9B76-41EF-BFFA-8B5762FF9E95}" type="presOf" srcId="{6EB260C4-4462-45E8-AB47-CD711CF6F169}" destId="{77051FA6-38A5-4E8B-BD1E-D71894FDDEA4}" srcOrd="0" destOrd="0" presId="urn:microsoft.com/office/officeart/2005/8/layout/lProcess2"/>
    <dgm:cxn modelId="{6325CFBA-8D6B-4529-A94F-80A2CD583837}" srcId="{1E04F4CC-D919-417D-9A46-5544252AB0AA}" destId="{90C061AF-907A-4E1C-9488-74A6CE44DCDA}" srcOrd="0" destOrd="0" parTransId="{FD9AB541-C9F0-4C36-85E4-CE0EFBBC53D7}" sibTransId="{AA631857-81D1-4BD6-8426-D07446919B07}"/>
    <dgm:cxn modelId="{A5914BC4-63D8-4DF1-96B3-B6B8C27D6B43}" type="presOf" srcId="{92BB9B2F-9B5E-49DD-AF68-7728D1D8FEDE}" destId="{BD01A331-E4D2-4FE5-9A62-C9DA58460F2F}" srcOrd="0" destOrd="0" presId="urn:microsoft.com/office/officeart/2005/8/layout/lProcess2"/>
    <dgm:cxn modelId="{BFD938E3-8293-4BFE-80BE-2D356107EFA2}" srcId="{1E04F4CC-D919-417D-9A46-5544252AB0AA}" destId="{3A300F5E-E03F-4CC1-8F49-D0462EC165A6}" srcOrd="2" destOrd="0" parTransId="{DD442484-4BE5-438C-BE84-26D92C903702}" sibTransId="{F8E9EDC3-A3A2-4A12-934F-85A7F95424C2}"/>
    <dgm:cxn modelId="{225AF6E7-9BE3-4290-9B3C-8EDD60A04274}" srcId="{6032470A-3CB0-4753-9D4C-8CFE50778397}" destId="{5A437663-A30F-44FC-9EF5-FADA6EB3A819}" srcOrd="1" destOrd="0" parTransId="{01860909-5B87-4509-A6E9-F878CFC77364}" sibTransId="{1B01CC3C-FE87-4CE6-8354-B6275BC08616}"/>
    <dgm:cxn modelId="{4A36B1EA-3E4D-4452-9C09-C814975A9CFA}" type="presOf" srcId="{90C061AF-907A-4E1C-9488-74A6CE44DCDA}" destId="{EC568593-DFC4-456C-A26F-E921EB46B4AA}" srcOrd="0" destOrd="0" presId="urn:microsoft.com/office/officeart/2005/8/layout/lProcess2"/>
    <dgm:cxn modelId="{8887F6FE-B0FB-4807-90D1-4CD260AED5BA}" type="presOf" srcId="{5A437663-A30F-44FC-9EF5-FADA6EB3A819}" destId="{71F63385-0965-43E4-ACA4-5271CA2689B9}" srcOrd="0" destOrd="0" presId="urn:microsoft.com/office/officeart/2005/8/layout/lProcess2"/>
    <dgm:cxn modelId="{634E5136-0757-4931-B757-32CE8FE22A39}" type="presParOf" srcId="{6C5C808A-06AD-44E1-A26C-3183A918D951}" destId="{7393F11E-500A-4F4D-88DA-1BBFBBCFAAD6}" srcOrd="0" destOrd="0" presId="urn:microsoft.com/office/officeart/2005/8/layout/lProcess2"/>
    <dgm:cxn modelId="{2F235F8C-E601-4C2E-9522-266FE447EA51}" type="presParOf" srcId="{7393F11E-500A-4F4D-88DA-1BBFBBCFAAD6}" destId="{EC568593-DFC4-456C-A26F-E921EB46B4AA}" srcOrd="0" destOrd="0" presId="urn:microsoft.com/office/officeart/2005/8/layout/lProcess2"/>
    <dgm:cxn modelId="{42651B9D-0B20-4C10-9BE3-4B2CCE704004}" type="presParOf" srcId="{7393F11E-500A-4F4D-88DA-1BBFBBCFAAD6}" destId="{089BE8F1-AEC1-42D1-96EC-0B5568DA0341}" srcOrd="1" destOrd="0" presId="urn:microsoft.com/office/officeart/2005/8/layout/lProcess2"/>
    <dgm:cxn modelId="{E4FF40B4-36B2-43EF-B7FE-CA927EF8E50B}" type="presParOf" srcId="{7393F11E-500A-4F4D-88DA-1BBFBBCFAAD6}" destId="{6BDEDAE0-B3B7-47EB-B2AE-E7ADEB7A6B51}" srcOrd="2" destOrd="0" presId="urn:microsoft.com/office/officeart/2005/8/layout/lProcess2"/>
    <dgm:cxn modelId="{24FE35C3-FABC-44F5-ABB0-7B66F2238FE8}" type="presParOf" srcId="{6BDEDAE0-B3B7-47EB-B2AE-E7ADEB7A6B51}" destId="{ADBAC037-1BC6-492B-AA76-45BCF4295875}" srcOrd="0" destOrd="0" presId="urn:microsoft.com/office/officeart/2005/8/layout/lProcess2"/>
    <dgm:cxn modelId="{27F75C74-BD17-4B89-89F6-3AE39DA54AB2}" type="presParOf" srcId="{ADBAC037-1BC6-492B-AA76-45BCF4295875}" destId="{4D0FBE2D-2B8A-4B37-A7E3-296C4CB13854}" srcOrd="0" destOrd="0" presId="urn:microsoft.com/office/officeart/2005/8/layout/lProcess2"/>
    <dgm:cxn modelId="{A0C99C7C-260E-4A80-9EA0-59FE8B60FCF3}" type="presParOf" srcId="{6C5C808A-06AD-44E1-A26C-3183A918D951}" destId="{EF39CEEE-A6BB-47BE-942C-917EB4968066}" srcOrd="1" destOrd="0" presId="urn:microsoft.com/office/officeart/2005/8/layout/lProcess2"/>
    <dgm:cxn modelId="{ACA45A1C-3E8F-4B7B-AD26-2A6C39E6E2E4}" type="presParOf" srcId="{6C5C808A-06AD-44E1-A26C-3183A918D951}" destId="{1963C844-B7FF-4005-B026-FB0EC949D10B}" srcOrd="2" destOrd="0" presId="urn:microsoft.com/office/officeart/2005/8/layout/lProcess2"/>
    <dgm:cxn modelId="{69C8A024-E35C-4AE1-B81F-2B0A6E94F2CC}" type="presParOf" srcId="{1963C844-B7FF-4005-B026-FB0EC949D10B}" destId="{41584B8F-6DEE-4BE1-9C6B-A05931A13064}" srcOrd="0" destOrd="0" presId="urn:microsoft.com/office/officeart/2005/8/layout/lProcess2"/>
    <dgm:cxn modelId="{CC1A4D64-4E51-4B71-A68D-F7E859BB3A4D}" type="presParOf" srcId="{1963C844-B7FF-4005-B026-FB0EC949D10B}" destId="{658A4319-C23E-4DAA-B99E-8712F9F9C7EF}" srcOrd="1" destOrd="0" presId="urn:microsoft.com/office/officeart/2005/8/layout/lProcess2"/>
    <dgm:cxn modelId="{45DE2C81-7D45-4865-A4CA-B6D6730A324C}" type="presParOf" srcId="{1963C844-B7FF-4005-B026-FB0EC949D10B}" destId="{EF9507BE-ED16-4484-8512-43DD8A3A4308}" srcOrd="2" destOrd="0" presId="urn:microsoft.com/office/officeart/2005/8/layout/lProcess2"/>
    <dgm:cxn modelId="{B2C37DB4-3BBB-405C-9CD2-1FCBA4CBF79A}" type="presParOf" srcId="{EF9507BE-ED16-4484-8512-43DD8A3A4308}" destId="{1F5A972D-BED9-4356-A63F-8C8631D672CC}" srcOrd="0" destOrd="0" presId="urn:microsoft.com/office/officeart/2005/8/layout/lProcess2"/>
    <dgm:cxn modelId="{AD446A56-1A0C-492D-8247-7D8F9ED56073}" type="presParOf" srcId="{1F5A972D-BED9-4356-A63F-8C8631D672CC}" destId="{1D16AFE6-6ACA-437C-9D7F-05EF759F1F74}" srcOrd="0" destOrd="0" presId="urn:microsoft.com/office/officeart/2005/8/layout/lProcess2"/>
    <dgm:cxn modelId="{4274201A-9928-428F-9DA9-CA30B32EFFA9}" type="presParOf" srcId="{1F5A972D-BED9-4356-A63F-8C8631D672CC}" destId="{DA97C119-D4F0-4BDA-9754-34EA2FE51552}" srcOrd="1" destOrd="0" presId="urn:microsoft.com/office/officeart/2005/8/layout/lProcess2"/>
    <dgm:cxn modelId="{1F9BADC0-8226-4EBD-B7C4-992EAB666135}" type="presParOf" srcId="{1F5A972D-BED9-4356-A63F-8C8631D672CC}" destId="{71F63385-0965-43E4-ACA4-5271CA2689B9}" srcOrd="2" destOrd="0" presId="urn:microsoft.com/office/officeart/2005/8/layout/lProcess2"/>
    <dgm:cxn modelId="{DFA63316-4B53-4F3E-A62F-45B43F0A6960}" type="presParOf" srcId="{1F5A972D-BED9-4356-A63F-8C8631D672CC}" destId="{D95BCD72-4AE9-47FD-9E83-FBCE9D55CD4F}" srcOrd="3" destOrd="0" presId="urn:microsoft.com/office/officeart/2005/8/layout/lProcess2"/>
    <dgm:cxn modelId="{8E701913-2FC0-4D46-8137-3E7B019F9A4A}" type="presParOf" srcId="{1F5A972D-BED9-4356-A63F-8C8631D672CC}" destId="{FA5A100A-DBC0-4700-99F8-25E0803BCA7A}" srcOrd="4" destOrd="0" presId="urn:microsoft.com/office/officeart/2005/8/layout/lProcess2"/>
    <dgm:cxn modelId="{CC849E58-35DC-4791-B377-2CCE759605B4}" type="presParOf" srcId="{1F5A972D-BED9-4356-A63F-8C8631D672CC}" destId="{7FA25495-072F-48AD-B5E5-31FCE77BBD51}" srcOrd="5" destOrd="0" presId="urn:microsoft.com/office/officeart/2005/8/layout/lProcess2"/>
    <dgm:cxn modelId="{1AA84B48-BC1C-415B-8A3A-8E7910C5919A}" type="presParOf" srcId="{1F5A972D-BED9-4356-A63F-8C8631D672CC}" destId="{BD01A331-E4D2-4FE5-9A62-C9DA58460F2F}" srcOrd="6" destOrd="0" presId="urn:microsoft.com/office/officeart/2005/8/layout/lProcess2"/>
    <dgm:cxn modelId="{7086E6B7-AA61-45DE-B62A-2D86A6DC9C90}" type="presParOf" srcId="{6C5C808A-06AD-44E1-A26C-3183A918D951}" destId="{8C3A77E4-62A0-4567-91FF-3E96E49612C4}" srcOrd="3" destOrd="0" presId="urn:microsoft.com/office/officeart/2005/8/layout/lProcess2"/>
    <dgm:cxn modelId="{10C25088-4AA2-4A20-BCC5-0CB3C38318ED}" type="presParOf" srcId="{6C5C808A-06AD-44E1-A26C-3183A918D951}" destId="{F9FC35A0-CDEF-402E-ADD6-9F6CCB9B8AA4}" srcOrd="4" destOrd="0" presId="urn:microsoft.com/office/officeart/2005/8/layout/lProcess2"/>
    <dgm:cxn modelId="{C56A023C-7832-4F2E-80B4-85EC3E7FEE33}" type="presParOf" srcId="{F9FC35A0-CDEF-402E-ADD6-9F6CCB9B8AA4}" destId="{D740A6B7-963B-465D-B326-829E5DD26AD3}" srcOrd="0" destOrd="0" presId="urn:microsoft.com/office/officeart/2005/8/layout/lProcess2"/>
    <dgm:cxn modelId="{936A37D7-9D93-4DBE-920D-2087CFD43120}" type="presParOf" srcId="{F9FC35A0-CDEF-402E-ADD6-9F6CCB9B8AA4}" destId="{2B7C6F4E-4D28-4F42-A44B-81ADEA6A7340}" srcOrd="1" destOrd="0" presId="urn:microsoft.com/office/officeart/2005/8/layout/lProcess2"/>
    <dgm:cxn modelId="{962D4E9A-311F-4BB0-B2F3-3748EBEF5B4E}" type="presParOf" srcId="{F9FC35A0-CDEF-402E-ADD6-9F6CCB9B8AA4}" destId="{4FCFF3C2-93BB-4453-B988-5718C78DA77F}" srcOrd="2" destOrd="0" presId="urn:microsoft.com/office/officeart/2005/8/layout/lProcess2"/>
    <dgm:cxn modelId="{971B5D51-2359-4250-9E71-74D35BC00202}" type="presParOf" srcId="{4FCFF3C2-93BB-4453-B988-5718C78DA77F}" destId="{56CF8242-82B6-4601-9C89-F9F8AC7E3A6F}" srcOrd="0" destOrd="0" presId="urn:microsoft.com/office/officeart/2005/8/layout/lProcess2"/>
    <dgm:cxn modelId="{5D9858A8-0E7B-4618-B1D6-ADE10B7465FE}" type="presParOf" srcId="{56CF8242-82B6-4601-9C89-F9F8AC7E3A6F}" destId="{3ED881B6-1232-4424-B32C-7D79A445A951}" srcOrd="0" destOrd="0" presId="urn:microsoft.com/office/officeart/2005/8/layout/lProcess2"/>
    <dgm:cxn modelId="{74473344-3192-43B2-8548-16BD552FF336}" type="presParOf" srcId="{56CF8242-82B6-4601-9C89-F9F8AC7E3A6F}" destId="{06270783-37F2-4861-B54C-459CA8641007}" srcOrd="1" destOrd="0" presId="urn:microsoft.com/office/officeart/2005/8/layout/lProcess2"/>
    <dgm:cxn modelId="{74ADBA00-A765-4E35-8E7F-FE6457D1BAC7}" type="presParOf" srcId="{56CF8242-82B6-4601-9C89-F9F8AC7E3A6F}" destId="{3D617DFA-A887-4B62-AEBD-416F954063AD}" srcOrd="2" destOrd="0" presId="urn:microsoft.com/office/officeart/2005/8/layout/lProcess2"/>
    <dgm:cxn modelId="{22A525D9-4E17-41E8-878D-1C8DE2E14267}" type="presParOf" srcId="{56CF8242-82B6-4601-9C89-F9F8AC7E3A6F}" destId="{76C309A6-BC27-48B9-9C9D-A6E335A0D38A}" srcOrd="3" destOrd="0" presId="urn:microsoft.com/office/officeart/2005/8/layout/lProcess2"/>
    <dgm:cxn modelId="{7C20BF73-B4C1-4E62-A51E-99477937FA39}" type="presParOf" srcId="{56CF8242-82B6-4601-9C89-F9F8AC7E3A6F}" destId="{77051FA6-38A5-4E8B-BD1E-D71894FDDEA4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E04F4CC-D919-417D-9A46-5544252AB0AA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0C061AF-907A-4E1C-9488-74A6CE44DCDA}">
      <dgm:prSet phldrT="[Text]"/>
      <dgm:spPr/>
      <dgm:t>
        <a:bodyPr/>
        <a:lstStyle/>
        <a:p>
          <a:r>
            <a:rPr lang="en-US" dirty="0"/>
            <a:t>Security Questions Discussion</a:t>
          </a:r>
        </a:p>
      </dgm:t>
    </dgm:pt>
    <dgm:pt modelId="{FD9AB541-C9F0-4C36-85E4-CE0EFBBC53D7}" type="parTrans" cxnId="{6325CFBA-8D6B-4529-A94F-80A2CD583837}">
      <dgm:prSet/>
      <dgm:spPr/>
      <dgm:t>
        <a:bodyPr/>
        <a:lstStyle/>
        <a:p>
          <a:endParaRPr lang="en-US"/>
        </a:p>
      </dgm:t>
    </dgm:pt>
    <dgm:pt modelId="{AA631857-81D1-4BD6-8426-D07446919B07}" type="sibTrans" cxnId="{6325CFBA-8D6B-4529-A94F-80A2CD583837}">
      <dgm:prSet/>
      <dgm:spPr/>
      <dgm:t>
        <a:bodyPr/>
        <a:lstStyle/>
        <a:p>
          <a:endParaRPr lang="en-US"/>
        </a:p>
      </dgm:t>
    </dgm:pt>
    <dgm:pt modelId="{49A20A9B-439E-4BA2-B4AD-B6455E339958}">
      <dgm:prSet phldrT="[Text]"/>
      <dgm:spPr/>
      <dgm:t>
        <a:bodyPr/>
        <a:lstStyle/>
        <a:p>
          <a:r>
            <a:rPr lang="en-US" dirty="0"/>
            <a:t>What are security questions?</a:t>
          </a:r>
        </a:p>
      </dgm:t>
    </dgm:pt>
    <dgm:pt modelId="{58C814A4-13B1-44DD-B8D4-CBF54BF35BD6}" type="parTrans" cxnId="{13A84237-F72D-4B45-B589-D5EF3D1FD4D7}">
      <dgm:prSet/>
      <dgm:spPr/>
      <dgm:t>
        <a:bodyPr/>
        <a:lstStyle/>
        <a:p>
          <a:endParaRPr lang="en-US"/>
        </a:p>
      </dgm:t>
    </dgm:pt>
    <dgm:pt modelId="{BBC0101C-67A0-4C80-A017-0353B8A41B03}" type="sibTrans" cxnId="{13A84237-F72D-4B45-B589-D5EF3D1FD4D7}">
      <dgm:prSet/>
      <dgm:spPr/>
      <dgm:t>
        <a:bodyPr/>
        <a:lstStyle/>
        <a:p>
          <a:endParaRPr lang="en-US"/>
        </a:p>
      </dgm:t>
    </dgm:pt>
    <dgm:pt modelId="{CF45F8D5-1CCD-4681-878C-C3AA1DEB4AC7}">
      <dgm:prSet phldrT="[Text]"/>
      <dgm:spPr/>
      <dgm:t>
        <a:bodyPr/>
        <a:lstStyle/>
        <a:p>
          <a:r>
            <a:rPr lang="en-US" dirty="0"/>
            <a:t>How easy is it to find out the answer to one?</a:t>
          </a:r>
        </a:p>
      </dgm:t>
    </dgm:pt>
    <dgm:pt modelId="{6AF7FE04-E5D9-4F6F-8E17-CCE6B2023876}" type="parTrans" cxnId="{84BF44B1-D3F3-47CC-8600-308F036FC73C}">
      <dgm:prSet/>
      <dgm:spPr/>
      <dgm:t>
        <a:bodyPr/>
        <a:lstStyle/>
        <a:p>
          <a:endParaRPr lang="en-US"/>
        </a:p>
      </dgm:t>
    </dgm:pt>
    <dgm:pt modelId="{F536416E-97BF-450F-BFD0-B041D3B5727F}" type="sibTrans" cxnId="{84BF44B1-D3F3-47CC-8600-308F036FC73C}">
      <dgm:prSet/>
      <dgm:spPr/>
      <dgm:t>
        <a:bodyPr/>
        <a:lstStyle/>
        <a:p>
          <a:endParaRPr lang="en-US"/>
        </a:p>
      </dgm:t>
    </dgm:pt>
    <dgm:pt modelId="{34E616C2-8FDC-4545-83E0-92F0BFE85642}">
      <dgm:prSet phldrT="[Text]"/>
      <dgm:spPr/>
      <dgm:t>
        <a:bodyPr/>
        <a:lstStyle/>
        <a:p>
          <a:r>
            <a:rPr lang="en-US" dirty="0"/>
            <a:t>Can your group come up with the “perfect” security question?</a:t>
          </a:r>
        </a:p>
      </dgm:t>
    </dgm:pt>
    <dgm:pt modelId="{F7C33451-F1EE-4B8B-9ED9-AE90F757A9D0}" type="parTrans" cxnId="{37C27441-DC43-4959-A695-779DF39DE71D}">
      <dgm:prSet/>
      <dgm:spPr/>
      <dgm:t>
        <a:bodyPr/>
        <a:lstStyle/>
        <a:p>
          <a:endParaRPr lang="en-US"/>
        </a:p>
      </dgm:t>
    </dgm:pt>
    <dgm:pt modelId="{B20C862F-3116-47F6-90E9-9E53041F28D7}" type="sibTrans" cxnId="{37C27441-DC43-4959-A695-779DF39DE71D}">
      <dgm:prSet/>
      <dgm:spPr/>
      <dgm:t>
        <a:bodyPr/>
        <a:lstStyle/>
        <a:p>
          <a:endParaRPr lang="en-US"/>
        </a:p>
      </dgm:t>
    </dgm:pt>
    <dgm:pt modelId="{6C5C808A-06AD-44E1-A26C-3183A918D951}" type="pres">
      <dgm:prSet presAssocID="{1E04F4CC-D919-417D-9A46-5544252AB0AA}" presName="theList" presStyleCnt="0">
        <dgm:presLayoutVars>
          <dgm:dir/>
          <dgm:animLvl val="lvl"/>
          <dgm:resizeHandles val="exact"/>
        </dgm:presLayoutVars>
      </dgm:prSet>
      <dgm:spPr/>
    </dgm:pt>
    <dgm:pt modelId="{7393F11E-500A-4F4D-88DA-1BBFBBCFAAD6}" type="pres">
      <dgm:prSet presAssocID="{90C061AF-907A-4E1C-9488-74A6CE44DCDA}" presName="compNode" presStyleCnt="0"/>
      <dgm:spPr/>
    </dgm:pt>
    <dgm:pt modelId="{EC568593-DFC4-456C-A26F-E921EB46B4AA}" type="pres">
      <dgm:prSet presAssocID="{90C061AF-907A-4E1C-9488-74A6CE44DCDA}" presName="aNode" presStyleLbl="bgShp" presStyleIdx="0" presStyleCnt="1" custLinFactNeighborX="341" custLinFactNeighborY="929"/>
      <dgm:spPr/>
    </dgm:pt>
    <dgm:pt modelId="{089BE8F1-AEC1-42D1-96EC-0B5568DA0341}" type="pres">
      <dgm:prSet presAssocID="{90C061AF-907A-4E1C-9488-74A6CE44DCDA}" presName="textNode" presStyleLbl="bgShp" presStyleIdx="0" presStyleCnt="1"/>
      <dgm:spPr/>
    </dgm:pt>
    <dgm:pt modelId="{6BDEDAE0-B3B7-47EB-B2AE-E7ADEB7A6B51}" type="pres">
      <dgm:prSet presAssocID="{90C061AF-907A-4E1C-9488-74A6CE44DCDA}" presName="compChildNode" presStyleCnt="0"/>
      <dgm:spPr/>
    </dgm:pt>
    <dgm:pt modelId="{ADBAC037-1BC6-492B-AA76-45BCF4295875}" type="pres">
      <dgm:prSet presAssocID="{90C061AF-907A-4E1C-9488-74A6CE44DCDA}" presName="theInnerList" presStyleCnt="0"/>
      <dgm:spPr/>
    </dgm:pt>
    <dgm:pt modelId="{AD8D5A4C-70DF-4B84-A4E2-0C2831EDFD1C}" type="pres">
      <dgm:prSet presAssocID="{49A20A9B-439E-4BA2-B4AD-B6455E339958}" presName="childNode" presStyleLbl="node1" presStyleIdx="0" presStyleCnt="3">
        <dgm:presLayoutVars>
          <dgm:bulletEnabled val="1"/>
        </dgm:presLayoutVars>
      </dgm:prSet>
      <dgm:spPr/>
    </dgm:pt>
    <dgm:pt modelId="{09E4EAB3-4FC8-4FF9-AA49-E60B727E6A56}" type="pres">
      <dgm:prSet presAssocID="{49A20A9B-439E-4BA2-B4AD-B6455E339958}" presName="aSpace2" presStyleCnt="0"/>
      <dgm:spPr/>
    </dgm:pt>
    <dgm:pt modelId="{14CA4A77-99B8-43B9-B1F6-E146FB2DC590}" type="pres">
      <dgm:prSet presAssocID="{CF45F8D5-1CCD-4681-878C-C3AA1DEB4AC7}" presName="childNode" presStyleLbl="node1" presStyleIdx="1" presStyleCnt="3">
        <dgm:presLayoutVars>
          <dgm:bulletEnabled val="1"/>
        </dgm:presLayoutVars>
      </dgm:prSet>
      <dgm:spPr/>
    </dgm:pt>
    <dgm:pt modelId="{28CC90CA-1C37-454D-8EDF-125C067F0B4E}" type="pres">
      <dgm:prSet presAssocID="{CF45F8D5-1CCD-4681-878C-C3AA1DEB4AC7}" presName="aSpace2" presStyleCnt="0"/>
      <dgm:spPr/>
    </dgm:pt>
    <dgm:pt modelId="{CEE89CD2-D9C8-4F2C-B236-274E3E979DC5}" type="pres">
      <dgm:prSet presAssocID="{34E616C2-8FDC-4545-83E0-92F0BFE85642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13A84237-F72D-4B45-B589-D5EF3D1FD4D7}" srcId="{90C061AF-907A-4E1C-9488-74A6CE44DCDA}" destId="{49A20A9B-439E-4BA2-B4AD-B6455E339958}" srcOrd="0" destOrd="0" parTransId="{58C814A4-13B1-44DD-B8D4-CBF54BF35BD6}" sibTransId="{BBC0101C-67A0-4C80-A017-0353B8A41B03}"/>
    <dgm:cxn modelId="{37C27441-DC43-4959-A695-779DF39DE71D}" srcId="{90C061AF-907A-4E1C-9488-74A6CE44DCDA}" destId="{34E616C2-8FDC-4545-83E0-92F0BFE85642}" srcOrd="2" destOrd="0" parTransId="{F7C33451-F1EE-4B8B-9ED9-AE90F757A9D0}" sibTransId="{B20C862F-3116-47F6-90E9-9E53041F28D7}"/>
    <dgm:cxn modelId="{ECFE5B65-98DB-47A5-9A60-C3154E3F8517}" type="presOf" srcId="{34E616C2-8FDC-4545-83E0-92F0BFE85642}" destId="{CEE89CD2-D9C8-4F2C-B236-274E3E979DC5}" srcOrd="0" destOrd="0" presId="urn:microsoft.com/office/officeart/2005/8/layout/lProcess2"/>
    <dgm:cxn modelId="{4A7BC47B-7475-4AA6-B258-2472723563AD}" type="presOf" srcId="{49A20A9B-439E-4BA2-B4AD-B6455E339958}" destId="{AD8D5A4C-70DF-4B84-A4E2-0C2831EDFD1C}" srcOrd="0" destOrd="0" presId="urn:microsoft.com/office/officeart/2005/8/layout/lProcess2"/>
    <dgm:cxn modelId="{1919CA8D-9D6F-466A-AADE-C093D49A2E04}" type="presOf" srcId="{90C061AF-907A-4E1C-9488-74A6CE44DCDA}" destId="{089BE8F1-AEC1-42D1-96EC-0B5568DA0341}" srcOrd="1" destOrd="0" presId="urn:microsoft.com/office/officeart/2005/8/layout/lProcess2"/>
    <dgm:cxn modelId="{B746A2AA-5459-404A-9534-6A3E0CE0004D}" type="presOf" srcId="{1E04F4CC-D919-417D-9A46-5544252AB0AA}" destId="{6C5C808A-06AD-44E1-A26C-3183A918D951}" srcOrd="0" destOrd="0" presId="urn:microsoft.com/office/officeart/2005/8/layout/lProcess2"/>
    <dgm:cxn modelId="{77A642AE-53F9-4220-B5B1-16F934D9D40B}" type="presOf" srcId="{CF45F8D5-1CCD-4681-878C-C3AA1DEB4AC7}" destId="{14CA4A77-99B8-43B9-B1F6-E146FB2DC590}" srcOrd="0" destOrd="0" presId="urn:microsoft.com/office/officeart/2005/8/layout/lProcess2"/>
    <dgm:cxn modelId="{84BF44B1-D3F3-47CC-8600-308F036FC73C}" srcId="{90C061AF-907A-4E1C-9488-74A6CE44DCDA}" destId="{CF45F8D5-1CCD-4681-878C-C3AA1DEB4AC7}" srcOrd="1" destOrd="0" parTransId="{6AF7FE04-E5D9-4F6F-8E17-CCE6B2023876}" sibTransId="{F536416E-97BF-450F-BFD0-B041D3B5727F}"/>
    <dgm:cxn modelId="{6325CFBA-8D6B-4529-A94F-80A2CD583837}" srcId="{1E04F4CC-D919-417D-9A46-5544252AB0AA}" destId="{90C061AF-907A-4E1C-9488-74A6CE44DCDA}" srcOrd="0" destOrd="0" parTransId="{FD9AB541-C9F0-4C36-85E4-CE0EFBBC53D7}" sibTransId="{AA631857-81D1-4BD6-8426-D07446919B07}"/>
    <dgm:cxn modelId="{4A36B1EA-3E4D-4452-9C09-C814975A9CFA}" type="presOf" srcId="{90C061AF-907A-4E1C-9488-74A6CE44DCDA}" destId="{EC568593-DFC4-456C-A26F-E921EB46B4AA}" srcOrd="0" destOrd="0" presId="urn:microsoft.com/office/officeart/2005/8/layout/lProcess2"/>
    <dgm:cxn modelId="{634E5136-0757-4931-B757-32CE8FE22A39}" type="presParOf" srcId="{6C5C808A-06AD-44E1-A26C-3183A918D951}" destId="{7393F11E-500A-4F4D-88DA-1BBFBBCFAAD6}" srcOrd="0" destOrd="0" presId="urn:microsoft.com/office/officeart/2005/8/layout/lProcess2"/>
    <dgm:cxn modelId="{2F235F8C-E601-4C2E-9522-266FE447EA51}" type="presParOf" srcId="{7393F11E-500A-4F4D-88DA-1BBFBBCFAAD6}" destId="{EC568593-DFC4-456C-A26F-E921EB46B4AA}" srcOrd="0" destOrd="0" presId="urn:microsoft.com/office/officeart/2005/8/layout/lProcess2"/>
    <dgm:cxn modelId="{42651B9D-0B20-4C10-9BE3-4B2CCE704004}" type="presParOf" srcId="{7393F11E-500A-4F4D-88DA-1BBFBBCFAAD6}" destId="{089BE8F1-AEC1-42D1-96EC-0B5568DA0341}" srcOrd="1" destOrd="0" presId="urn:microsoft.com/office/officeart/2005/8/layout/lProcess2"/>
    <dgm:cxn modelId="{E4FF40B4-36B2-43EF-B7FE-CA927EF8E50B}" type="presParOf" srcId="{7393F11E-500A-4F4D-88DA-1BBFBBCFAAD6}" destId="{6BDEDAE0-B3B7-47EB-B2AE-E7ADEB7A6B51}" srcOrd="2" destOrd="0" presId="urn:microsoft.com/office/officeart/2005/8/layout/lProcess2"/>
    <dgm:cxn modelId="{24FE35C3-FABC-44F5-ABB0-7B66F2238FE8}" type="presParOf" srcId="{6BDEDAE0-B3B7-47EB-B2AE-E7ADEB7A6B51}" destId="{ADBAC037-1BC6-492B-AA76-45BCF4295875}" srcOrd="0" destOrd="0" presId="urn:microsoft.com/office/officeart/2005/8/layout/lProcess2"/>
    <dgm:cxn modelId="{7158E9DA-3F96-4F6D-99F9-EC105167B483}" type="presParOf" srcId="{ADBAC037-1BC6-492B-AA76-45BCF4295875}" destId="{AD8D5A4C-70DF-4B84-A4E2-0C2831EDFD1C}" srcOrd="0" destOrd="0" presId="urn:microsoft.com/office/officeart/2005/8/layout/lProcess2"/>
    <dgm:cxn modelId="{2EE1CF61-B91B-441B-BD15-132D354C8385}" type="presParOf" srcId="{ADBAC037-1BC6-492B-AA76-45BCF4295875}" destId="{09E4EAB3-4FC8-4FF9-AA49-E60B727E6A56}" srcOrd="1" destOrd="0" presId="urn:microsoft.com/office/officeart/2005/8/layout/lProcess2"/>
    <dgm:cxn modelId="{CCDDF734-8305-471C-A698-1D65BF16BAD7}" type="presParOf" srcId="{ADBAC037-1BC6-492B-AA76-45BCF4295875}" destId="{14CA4A77-99B8-43B9-B1F6-E146FB2DC590}" srcOrd="2" destOrd="0" presId="urn:microsoft.com/office/officeart/2005/8/layout/lProcess2"/>
    <dgm:cxn modelId="{1463B0FA-CC3B-426E-A6D8-3E79D2169A7F}" type="presParOf" srcId="{ADBAC037-1BC6-492B-AA76-45BCF4295875}" destId="{28CC90CA-1C37-454D-8EDF-125C067F0B4E}" srcOrd="3" destOrd="0" presId="urn:microsoft.com/office/officeart/2005/8/layout/lProcess2"/>
    <dgm:cxn modelId="{7DF516DC-2DF0-4B26-8F85-514B13DD220D}" type="presParOf" srcId="{ADBAC037-1BC6-492B-AA76-45BCF4295875}" destId="{CEE89CD2-D9C8-4F2C-B236-274E3E979DC5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5064B-D940-42EF-BD0A-CCF4C8EAFDC0}">
      <dsp:nvSpPr>
        <dsp:cNvPr id="0" name=""/>
        <dsp:cNvSpPr/>
      </dsp:nvSpPr>
      <dsp:spPr>
        <a:xfrm>
          <a:off x="788669" y="0"/>
          <a:ext cx="8938260" cy="402431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DFC7F-781B-4FF2-B0F6-5C6A1190C5BB}">
      <dsp:nvSpPr>
        <dsp:cNvPr id="0" name=""/>
        <dsp:cNvSpPr/>
      </dsp:nvSpPr>
      <dsp:spPr>
        <a:xfrm>
          <a:off x="4621" y="1207293"/>
          <a:ext cx="2020453" cy="160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Amazon.com account compromised</a:t>
          </a:r>
        </a:p>
      </dsp:txBody>
      <dsp:txXfrm>
        <a:off x="83201" y="1285873"/>
        <a:ext cx="1863293" cy="1452565"/>
      </dsp:txXfrm>
    </dsp:sp>
    <dsp:sp modelId="{EACBF7C2-C1C0-4D4E-9E5B-FD994A29CDF3}">
      <dsp:nvSpPr>
        <dsp:cNvPr id="0" name=""/>
        <dsp:cNvSpPr/>
      </dsp:nvSpPr>
      <dsp:spPr>
        <a:xfrm>
          <a:off x="2126097" y="1207293"/>
          <a:ext cx="2020453" cy="160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Apple account compromised</a:t>
          </a:r>
        </a:p>
      </dsp:txBody>
      <dsp:txXfrm>
        <a:off x="2204677" y="1285873"/>
        <a:ext cx="1863293" cy="1452565"/>
      </dsp:txXfrm>
    </dsp:sp>
    <dsp:sp modelId="{ACB98892-0FCA-47C3-84CA-CC6D104220A4}">
      <dsp:nvSpPr>
        <dsp:cNvPr id="0" name=""/>
        <dsp:cNvSpPr/>
      </dsp:nvSpPr>
      <dsp:spPr>
        <a:xfrm>
          <a:off x="4247573" y="1207293"/>
          <a:ext cx="2020453" cy="1609725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Gmail broken into</a:t>
          </a:r>
        </a:p>
      </dsp:txBody>
      <dsp:txXfrm>
        <a:off x="4326153" y="1285873"/>
        <a:ext cx="1863293" cy="1452565"/>
      </dsp:txXfrm>
    </dsp:sp>
    <dsp:sp modelId="{29434F0B-BF15-4050-80A0-95361722AEC5}">
      <dsp:nvSpPr>
        <dsp:cNvPr id="0" name=""/>
        <dsp:cNvSpPr/>
      </dsp:nvSpPr>
      <dsp:spPr>
        <a:xfrm>
          <a:off x="6369049" y="1207293"/>
          <a:ext cx="2020453" cy="160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Mac and iPhone wiped</a:t>
          </a:r>
        </a:p>
      </dsp:txBody>
      <dsp:txXfrm>
        <a:off x="6447629" y="1285873"/>
        <a:ext cx="1863293" cy="1452565"/>
      </dsp:txXfrm>
    </dsp:sp>
    <dsp:sp modelId="{7E2B7A5D-7D72-4EB3-B15F-1EA4DA2C1875}">
      <dsp:nvSpPr>
        <dsp:cNvPr id="0" name=""/>
        <dsp:cNvSpPr/>
      </dsp:nvSpPr>
      <dsp:spPr>
        <a:xfrm>
          <a:off x="8490525" y="1207293"/>
          <a:ext cx="2020453" cy="16097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Twitter account stolen</a:t>
          </a:r>
        </a:p>
      </dsp:txBody>
      <dsp:txXfrm>
        <a:off x="8569105" y="1285873"/>
        <a:ext cx="1863293" cy="145256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6FABD-CBEE-4E68-9DC3-D7A4616269E9}">
      <dsp:nvSpPr>
        <dsp:cNvPr id="0" name=""/>
        <dsp:cNvSpPr/>
      </dsp:nvSpPr>
      <dsp:spPr>
        <a:xfrm>
          <a:off x="927917" y="476174"/>
          <a:ext cx="1581397" cy="133006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CF4B5-EF17-48FA-AE0B-B8D3CBF51EDC}">
      <dsp:nvSpPr>
        <dsp:cNvPr id="0" name=""/>
        <dsp:cNvSpPr/>
      </dsp:nvSpPr>
      <dsp:spPr>
        <a:xfrm>
          <a:off x="338790" y="1035311"/>
          <a:ext cx="857060" cy="857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Typos</a:t>
          </a:r>
        </a:p>
      </dsp:txBody>
      <dsp:txXfrm>
        <a:off x="338790" y="1035311"/>
        <a:ext cx="857060" cy="857060"/>
      </dsp:txXfrm>
    </dsp:sp>
    <dsp:sp modelId="{4A4FCEC7-DB66-42F5-B460-9474772FDE4E}">
      <dsp:nvSpPr>
        <dsp:cNvPr id="0" name=""/>
        <dsp:cNvSpPr/>
      </dsp:nvSpPr>
      <dsp:spPr>
        <a:xfrm>
          <a:off x="3376210" y="476174"/>
          <a:ext cx="1581397" cy="133006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8C825-A155-4C3E-BB04-0843B9214DAF}">
      <dsp:nvSpPr>
        <dsp:cNvPr id="0" name=""/>
        <dsp:cNvSpPr/>
      </dsp:nvSpPr>
      <dsp:spPr>
        <a:xfrm>
          <a:off x="2787083" y="1035311"/>
          <a:ext cx="857060" cy="85706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Urgency</a:t>
          </a:r>
        </a:p>
      </dsp:txBody>
      <dsp:txXfrm>
        <a:off x="2787083" y="1035311"/>
        <a:ext cx="857060" cy="857060"/>
      </dsp:txXfrm>
    </dsp:sp>
    <dsp:sp modelId="{E4E4A901-FAA3-4794-BE00-340BF3E02210}">
      <dsp:nvSpPr>
        <dsp:cNvPr id="0" name=""/>
        <dsp:cNvSpPr/>
      </dsp:nvSpPr>
      <dsp:spPr>
        <a:xfrm>
          <a:off x="5824502" y="476174"/>
          <a:ext cx="1581397" cy="133006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7DDBA-967E-4DAA-AC3F-9F17547689A7}">
      <dsp:nvSpPr>
        <dsp:cNvPr id="0" name=""/>
        <dsp:cNvSpPr/>
      </dsp:nvSpPr>
      <dsp:spPr>
        <a:xfrm>
          <a:off x="5235375" y="1035311"/>
          <a:ext cx="857060" cy="85706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Call to Action</a:t>
          </a:r>
        </a:p>
      </dsp:txBody>
      <dsp:txXfrm>
        <a:off x="5235375" y="1035311"/>
        <a:ext cx="857060" cy="857060"/>
      </dsp:txXfrm>
    </dsp:sp>
    <dsp:sp modelId="{2B4A8CE1-0BD7-45A8-B54A-9E0349330053}">
      <dsp:nvSpPr>
        <dsp:cNvPr id="0" name=""/>
        <dsp:cNvSpPr/>
      </dsp:nvSpPr>
      <dsp:spPr>
        <a:xfrm>
          <a:off x="927917" y="2131941"/>
          <a:ext cx="1581397" cy="133006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C43CD8-60A6-4CF4-B852-8B2EB0CDA093}">
      <dsp:nvSpPr>
        <dsp:cNvPr id="0" name=""/>
        <dsp:cNvSpPr/>
      </dsp:nvSpPr>
      <dsp:spPr>
        <a:xfrm>
          <a:off x="338790" y="2691077"/>
          <a:ext cx="857060" cy="8570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Unsolicited</a:t>
          </a:r>
        </a:p>
      </dsp:txBody>
      <dsp:txXfrm>
        <a:off x="338790" y="2691077"/>
        <a:ext cx="857060" cy="857060"/>
      </dsp:txXfrm>
    </dsp:sp>
    <dsp:sp modelId="{7A01D492-5311-49D9-B3E0-D2573C25614E}">
      <dsp:nvSpPr>
        <dsp:cNvPr id="0" name=""/>
        <dsp:cNvSpPr/>
      </dsp:nvSpPr>
      <dsp:spPr>
        <a:xfrm>
          <a:off x="3376210" y="2131941"/>
          <a:ext cx="1581397" cy="133006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76EF39-81DA-42D0-B36F-7F51A40980FF}">
      <dsp:nvSpPr>
        <dsp:cNvPr id="0" name=""/>
        <dsp:cNvSpPr/>
      </dsp:nvSpPr>
      <dsp:spPr>
        <a:xfrm>
          <a:off x="2787083" y="2691077"/>
          <a:ext cx="857060" cy="85706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Bad links</a:t>
          </a:r>
        </a:p>
      </dsp:txBody>
      <dsp:txXfrm>
        <a:off x="2787083" y="2691077"/>
        <a:ext cx="857060" cy="857060"/>
      </dsp:txXfrm>
    </dsp:sp>
    <dsp:sp modelId="{76F103CA-DA99-46A9-92BB-C90A1EE9B87E}">
      <dsp:nvSpPr>
        <dsp:cNvPr id="0" name=""/>
        <dsp:cNvSpPr/>
      </dsp:nvSpPr>
      <dsp:spPr>
        <a:xfrm>
          <a:off x="5824502" y="2131941"/>
          <a:ext cx="1581397" cy="1330068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7DF043-7F72-41F2-9C36-DDF3D5C49110}">
      <dsp:nvSpPr>
        <dsp:cNvPr id="0" name=""/>
        <dsp:cNvSpPr/>
      </dsp:nvSpPr>
      <dsp:spPr>
        <a:xfrm>
          <a:off x="5235375" y="2691077"/>
          <a:ext cx="857060" cy="8570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Too good to be true</a:t>
          </a:r>
        </a:p>
      </dsp:txBody>
      <dsp:txXfrm>
        <a:off x="5235375" y="2691077"/>
        <a:ext cx="857060" cy="8570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21E02-3C4F-4553-8DF5-8C028CC85D8C}">
      <dsp:nvSpPr>
        <dsp:cNvPr id="0" name=""/>
        <dsp:cNvSpPr/>
      </dsp:nvSpPr>
      <dsp:spPr>
        <a:xfrm>
          <a:off x="8189" y="833158"/>
          <a:ext cx="2903636" cy="214577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194C09-2288-45F0-BFE3-4416304363B6}">
      <dsp:nvSpPr>
        <dsp:cNvPr id="0" name=""/>
        <dsp:cNvSpPr/>
      </dsp:nvSpPr>
      <dsp:spPr>
        <a:xfrm>
          <a:off x="595094" y="2589865"/>
          <a:ext cx="2502069" cy="6012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300" kern="1200" dirty="0"/>
            <a:t>Viruses/worms/bots</a:t>
          </a:r>
        </a:p>
      </dsp:txBody>
      <dsp:txXfrm>
        <a:off x="595094" y="2589865"/>
        <a:ext cx="2502069" cy="601288"/>
      </dsp:txXfrm>
    </dsp:sp>
    <dsp:sp modelId="{480E26F4-1031-4879-A002-D99D9747C023}">
      <dsp:nvSpPr>
        <dsp:cNvPr id="0" name=""/>
        <dsp:cNvSpPr/>
      </dsp:nvSpPr>
      <dsp:spPr>
        <a:xfrm>
          <a:off x="3713312" y="833158"/>
          <a:ext cx="2903636" cy="214577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8EB6A-5987-410C-95B5-C63A0739C279}">
      <dsp:nvSpPr>
        <dsp:cNvPr id="0" name=""/>
        <dsp:cNvSpPr/>
      </dsp:nvSpPr>
      <dsp:spPr>
        <a:xfrm>
          <a:off x="4300217" y="2589865"/>
          <a:ext cx="2502069" cy="6012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300" kern="1200" dirty="0"/>
            <a:t>Trojan Horses</a:t>
          </a:r>
        </a:p>
      </dsp:txBody>
      <dsp:txXfrm>
        <a:off x="4300217" y="2589865"/>
        <a:ext cx="2502069" cy="601288"/>
      </dsp:txXfrm>
    </dsp:sp>
    <dsp:sp modelId="{EC1C5683-28BB-4B7D-858A-5F7341F1E90A}">
      <dsp:nvSpPr>
        <dsp:cNvPr id="0" name=""/>
        <dsp:cNvSpPr/>
      </dsp:nvSpPr>
      <dsp:spPr>
        <a:xfrm>
          <a:off x="7418435" y="833158"/>
          <a:ext cx="2903636" cy="21457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BEBCB-DE5C-40D3-8F84-9CCC23A6E008}">
      <dsp:nvSpPr>
        <dsp:cNvPr id="0" name=""/>
        <dsp:cNvSpPr/>
      </dsp:nvSpPr>
      <dsp:spPr>
        <a:xfrm>
          <a:off x="8005340" y="2589865"/>
          <a:ext cx="2502069" cy="6012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300" kern="1200" dirty="0"/>
            <a:t>Rootkits</a:t>
          </a:r>
        </a:p>
      </dsp:txBody>
      <dsp:txXfrm>
        <a:off x="8005340" y="2589865"/>
        <a:ext cx="2502069" cy="60128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D710C-0D41-4FA9-9604-A875B63C0B77}">
      <dsp:nvSpPr>
        <dsp:cNvPr id="0" name=""/>
        <dsp:cNvSpPr/>
      </dsp:nvSpPr>
      <dsp:spPr>
        <a:xfrm>
          <a:off x="0" y="621188"/>
          <a:ext cx="5181600" cy="31089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100" kern="1200" dirty="0"/>
            <a:t>Click here to download Ryan’s Solitaire</a:t>
          </a:r>
        </a:p>
      </dsp:txBody>
      <dsp:txXfrm>
        <a:off x="0" y="621188"/>
        <a:ext cx="5181600" cy="31089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68593-DFC4-456C-A26F-E921EB46B4AA}">
      <dsp:nvSpPr>
        <dsp:cNvPr id="0" name=""/>
        <dsp:cNvSpPr/>
      </dsp:nvSpPr>
      <dsp:spPr>
        <a:xfrm>
          <a:off x="0" y="0"/>
          <a:ext cx="11887200" cy="573563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Safe Websites Discussion</a:t>
          </a:r>
        </a:p>
      </dsp:txBody>
      <dsp:txXfrm>
        <a:off x="0" y="0"/>
        <a:ext cx="11887200" cy="1720691"/>
      </dsp:txXfrm>
    </dsp:sp>
    <dsp:sp modelId="{AD8D5A4C-70DF-4B84-A4E2-0C2831EDFD1C}">
      <dsp:nvSpPr>
        <dsp:cNvPr id="0" name=""/>
        <dsp:cNvSpPr/>
      </dsp:nvSpPr>
      <dsp:spPr>
        <a:xfrm>
          <a:off x="1188719" y="1721181"/>
          <a:ext cx="9509760" cy="11268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How do you know whether or not it is safe to download something off a particular website?</a:t>
          </a:r>
        </a:p>
      </dsp:txBody>
      <dsp:txXfrm>
        <a:off x="1221723" y="1754185"/>
        <a:ext cx="9443752" cy="1060815"/>
      </dsp:txXfrm>
    </dsp:sp>
    <dsp:sp modelId="{14CA4A77-99B8-43B9-B1F6-E146FB2DC590}">
      <dsp:nvSpPr>
        <dsp:cNvPr id="0" name=""/>
        <dsp:cNvSpPr/>
      </dsp:nvSpPr>
      <dsp:spPr>
        <a:xfrm>
          <a:off x="1188719" y="3021362"/>
          <a:ext cx="9509760" cy="1126823"/>
        </a:xfrm>
        <a:prstGeom prst="roundRect">
          <a:avLst>
            <a:gd name="adj" fmla="val 10000"/>
          </a:avLst>
        </a:prstGeom>
        <a:solidFill>
          <a:schemeClr val="accent2">
            <a:hueOff val="-4533602"/>
            <a:satOff val="2618"/>
            <a:lumOff val="-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What are some warning signs of an untrustworthy website?</a:t>
          </a:r>
        </a:p>
      </dsp:txBody>
      <dsp:txXfrm>
        <a:off x="1221723" y="3054366"/>
        <a:ext cx="9443752" cy="1060815"/>
      </dsp:txXfrm>
    </dsp:sp>
    <dsp:sp modelId="{B476251B-2C49-4D31-9948-9336EEE4F2E8}">
      <dsp:nvSpPr>
        <dsp:cNvPr id="0" name=""/>
        <dsp:cNvSpPr/>
      </dsp:nvSpPr>
      <dsp:spPr>
        <a:xfrm>
          <a:off x="1188719" y="4321543"/>
          <a:ext cx="9509760" cy="1126823"/>
        </a:xfrm>
        <a:prstGeom prst="roundRect">
          <a:avLst>
            <a:gd name="adj" fmla="val 10000"/>
          </a:avLst>
        </a:prstGeom>
        <a:solidFill>
          <a:schemeClr val="accent2">
            <a:hueOff val="-9067203"/>
            <a:satOff val="5236"/>
            <a:lumOff val="-96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What are some other ways you can stay safe on the web?</a:t>
          </a:r>
        </a:p>
      </dsp:txBody>
      <dsp:txXfrm>
        <a:off x="1221723" y="4354547"/>
        <a:ext cx="9443752" cy="106081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A6626-8D56-47D4-B630-7CED090B0279}">
      <dsp:nvSpPr>
        <dsp:cNvPr id="0" name=""/>
        <dsp:cNvSpPr/>
      </dsp:nvSpPr>
      <dsp:spPr>
        <a:xfrm>
          <a:off x="3080" y="423520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Background check/reviews</a:t>
          </a:r>
        </a:p>
      </dsp:txBody>
      <dsp:txXfrm>
        <a:off x="3080" y="423520"/>
        <a:ext cx="2444055" cy="1466433"/>
      </dsp:txXfrm>
    </dsp:sp>
    <dsp:sp modelId="{881A914A-4FDA-4BC5-9AEC-493C785F783C}">
      <dsp:nvSpPr>
        <dsp:cNvPr id="0" name=""/>
        <dsp:cNvSpPr/>
      </dsp:nvSpPr>
      <dsp:spPr>
        <a:xfrm>
          <a:off x="2691541" y="423520"/>
          <a:ext cx="2444055" cy="1466433"/>
        </a:xfrm>
        <a:prstGeom prst="rect">
          <a:avLst/>
        </a:prstGeom>
        <a:solidFill>
          <a:schemeClr val="accent5">
            <a:hueOff val="-2002757"/>
            <a:satOff val="2945"/>
            <a:lumOff val="25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HTTPS vs HTTP</a:t>
          </a:r>
        </a:p>
      </dsp:txBody>
      <dsp:txXfrm>
        <a:off x="2691541" y="423520"/>
        <a:ext cx="2444055" cy="1466433"/>
      </dsp:txXfrm>
    </dsp:sp>
    <dsp:sp modelId="{377177EC-785A-4A96-A04D-8E1BC670E3E3}">
      <dsp:nvSpPr>
        <dsp:cNvPr id="0" name=""/>
        <dsp:cNvSpPr/>
      </dsp:nvSpPr>
      <dsp:spPr>
        <a:xfrm>
          <a:off x="5380002" y="423520"/>
          <a:ext cx="2444055" cy="1466433"/>
        </a:xfrm>
        <a:prstGeom prst="rect">
          <a:avLst/>
        </a:prstGeom>
        <a:solidFill>
          <a:schemeClr val="accent5">
            <a:hueOff val="-4005514"/>
            <a:satOff val="5889"/>
            <a:lumOff val="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Limit information on forms</a:t>
          </a:r>
        </a:p>
      </dsp:txBody>
      <dsp:txXfrm>
        <a:off x="5380002" y="423520"/>
        <a:ext cx="2444055" cy="1466433"/>
      </dsp:txXfrm>
    </dsp:sp>
    <dsp:sp modelId="{E92CFD21-3D99-4647-833D-CB512A926A71}">
      <dsp:nvSpPr>
        <dsp:cNvPr id="0" name=""/>
        <dsp:cNvSpPr/>
      </dsp:nvSpPr>
      <dsp:spPr>
        <a:xfrm>
          <a:off x="8068463" y="423520"/>
          <a:ext cx="2444055" cy="1466433"/>
        </a:xfrm>
        <a:prstGeom prst="rect">
          <a:avLst/>
        </a:prstGeom>
        <a:solidFill>
          <a:schemeClr val="accent5">
            <a:hueOff val="-6008271"/>
            <a:satOff val="8834"/>
            <a:lumOff val="75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Be skeptical</a:t>
          </a:r>
        </a:p>
      </dsp:txBody>
      <dsp:txXfrm>
        <a:off x="8068463" y="423520"/>
        <a:ext cx="2444055" cy="1466433"/>
      </dsp:txXfrm>
    </dsp:sp>
    <dsp:sp modelId="{CCEB8270-7521-4E70-A067-2A4B09899171}">
      <dsp:nvSpPr>
        <dsp:cNvPr id="0" name=""/>
        <dsp:cNvSpPr/>
      </dsp:nvSpPr>
      <dsp:spPr>
        <a:xfrm>
          <a:off x="3080" y="2134359"/>
          <a:ext cx="2444055" cy="1466433"/>
        </a:xfrm>
        <a:prstGeom prst="rect">
          <a:avLst/>
        </a:prstGeom>
        <a:solidFill>
          <a:schemeClr val="accent5">
            <a:hueOff val="-8011028"/>
            <a:satOff val="11779"/>
            <a:lumOff val="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Be wary of ads</a:t>
          </a:r>
        </a:p>
      </dsp:txBody>
      <dsp:txXfrm>
        <a:off x="3080" y="2134359"/>
        <a:ext cx="2444055" cy="1466433"/>
      </dsp:txXfrm>
    </dsp:sp>
    <dsp:sp modelId="{2652B005-CB40-4DC6-ADB1-744ABCED8031}">
      <dsp:nvSpPr>
        <dsp:cNvPr id="0" name=""/>
        <dsp:cNvSpPr/>
      </dsp:nvSpPr>
      <dsp:spPr>
        <a:xfrm>
          <a:off x="2691541" y="2134359"/>
          <a:ext cx="2444055" cy="1466433"/>
        </a:xfrm>
        <a:prstGeom prst="rect">
          <a:avLst/>
        </a:prstGeom>
        <a:solidFill>
          <a:schemeClr val="accent5">
            <a:hueOff val="-10013784"/>
            <a:satOff val="14724"/>
            <a:lumOff val="126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Bookmark important sites</a:t>
          </a:r>
        </a:p>
      </dsp:txBody>
      <dsp:txXfrm>
        <a:off x="2691541" y="2134359"/>
        <a:ext cx="2444055" cy="1466433"/>
      </dsp:txXfrm>
    </dsp:sp>
    <dsp:sp modelId="{1AF81C59-10A7-4584-8B80-88AE7605CD8D}">
      <dsp:nvSpPr>
        <dsp:cNvPr id="0" name=""/>
        <dsp:cNvSpPr/>
      </dsp:nvSpPr>
      <dsp:spPr>
        <a:xfrm>
          <a:off x="5380002" y="2134359"/>
          <a:ext cx="2444055" cy="1466433"/>
        </a:xfrm>
        <a:prstGeom prst="rect">
          <a:avLst/>
        </a:prstGeom>
        <a:solidFill>
          <a:schemeClr val="accent5">
            <a:hueOff val="-12016542"/>
            <a:satOff val="17668"/>
            <a:lumOff val="151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Disable browser notifications</a:t>
          </a:r>
        </a:p>
      </dsp:txBody>
      <dsp:txXfrm>
        <a:off x="5380002" y="2134359"/>
        <a:ext cx="2444055" cy="1466433"/>
      </dsp:txXfrm>
    </dsp:sp>
    <dsp:sp modelId="{40D8FC2E-0364-45A0-93BE-5980D491518A}">
      <dsp:nvSpPr>
        <dsp:cNvPr id="0" name=""/>
        <dsp:cNvSpPr/>
      </dsp:nvSpPr>
      <dsp:spPr>
        <a:xfrm>
          <a:off x="8068463" y="2134359"/>
          <a:ext cx="2444055" cy="1466433"/>
        </a:xfrm>
        <a:prstGeom prst="rect">
          <a:avLst/>
        </a:prstGeom>
        <a:solidFill>
          <a:schemeClr val="accent5">
            <a:hueOff val="-14019298"/>
            <a:satOff val="20613"/>
            <a:lumOff val="17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Avoid illegal and unscrupulous sites</a:t>
          </a:r>
        </a:p>
      </dsp:txBody>
      <dsp:txXfrm>
        <a:off x="8068463" y="2134359"/>
        <a:ext cx="2444055" cy="146643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0F6C2F-C73F-44AA-8D7A-5892EF413D2C}">
      <dsp:nvSpPr>
        <dsp:cNvPr id="0" name=""/>
        <dsp:cNvSpPr/>
      </dsp:nvSpPr>
      <dsp:spPr>
        <a:xfrm>
          <a:off x="3286" y="215227"/>
          <a:ext cx="3203971" cy="921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Restricted</a:t>
          </a:r>
        </a:p>
      </dsp:txBody>
      <dsp:txXfrm>
        <a:off x="3286" y="215227"/>
        <a:ext cx="3203971" cy="921600"/>
      </dsp:txXfrm>
    </dsp:sp>
    <dsp:sp modelId="{1A59F78F-D03F-49D2-B33A-17E4EBED1628}">
      <dsp:nvSpPr>
        <dsp:cNvPr id="0" name=""/>
        <dsp:cNvSpPr/>
      </dsp:nvSpPr>
      <dsp:spPr>
        <a:xfrm>
          <a:off x="3286" y="1136827"/>
          <a:ext cx="3203971" cy="267225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Student records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Credit card data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Social security numbers</a:t>
          </a:r>
        </a:p>
      </dsp:txBody>
      <dsp:txXfrm>
        <a:off x="3286" y="1136827"/>
        <a:ext cx="3203971" cy="2672257"/>
      </dsp:txXfrm>
    </dsp:sp>
    <dsp:sp modelId="{2049797F-9631-4F6B-87DD-3A02E67E2C53}">
      <dsp:nvSpPr>
        <dsp:cNvPr id="0" name=""/>
        <dsp:cNvSpPr/>
      </dsp:nvSpPr>
      <dsp:spPr>
        <a:xfrm>
          <a:off x="3655814" y="215227"/>
          <a:ext cx="3203971" cy="9216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Sensitive</a:t>
          </a:r>
        </a:p>
      </dsp:txBody>
      <dsp:txXfrm>
        <a:off x="3655814" y="215227"/>
        <a:ext cx="3203971" cy="921600"/>
      </dsp:txXfrm>
    </dsp:sp>
    <dsp:sp modelId="{5C1967BB-E321-43E5-B66B-E798178F5074}">
      <dsp:nvSpPr>
        <dsp:cNvPr id="0" name=""/>
        <dsp:cNvSpPr/>
      </dsp:nvSpPr>
      <dsp:spPr>
        <a:xfrm>
          <a:off x="3655814" y="1136827"/>
          <a:ext cx="3203971" cy="267225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Exams (questions and answers)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Employee data</a:t>
          </a:r>
        </a:p>
      </dsp:txBody>
      <dsp:txXfrm>
        <a:off x="3655814" y="1136827"/>
        <a:ext cx="3203971" cy="2672257"/>
      </dsp:txXfrm>
    </dsp:sp>
    <dsp:sp modelId="{E98B5E7A-9D56-434D-A40C-F51B02F048AD}">
      <dsp:nvSpPr>
        <dsp:cNvPr id="0" name=""/>
        <dsp:cNvSpPr/>
      </dsp:nvSpPr>
      <dsp:spPr>
        <a:xfrm>
          <a:off x="7308342" y="215227"/>
          <a:ext cx="3203971" cy="9216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Open</a:t>
          </a:r>
        </a:p>
      </dsp:txBody>
      <dsp:txXfrm>
        <a:off x="7308342" y="215227"/>
        <a:ext cx="3203971" cy="921600"/>
      </dsp:txXfrm>
    </dsp:sp>
    <dsp:sp modelId="{B8BEA3DE-8E81-4140-BA7F-5FA7D0F02CF2}">
      <dsp:nvSpPr>
        <dsp:cNvPr id="0" name=""/>
        <dsp:cNvSpPr/>
      </dsp:nvSpPr>
      <dsp:spPr>
        <a:xfrm>
          <a:off x="7308342" y="1136827"/>
          <a:ext cx="3203971" cy="267225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UF Directory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University regulations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Course catalog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Public websites</a:t>
          </a:r>
        </a:p>
      </dsp:txBody>
      <dsp:txXfrm>
        <a:off x="7308342" y="1136827"/>
        <a:ext cx="3203971" cy="267225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CCA8E-F4F2-4376-8880-12E2DE24C8CB}">
      <dsp:nvSpPr>
        <dsp:cNvPr id="0" name=""/>
        <dsp:cNvSpPr/>
      </dsp:nvSpPr>
      <dsp:spPr>
        <a:xfrm>
          <a:off x="715356" y="895"/>
          <a:ext cx="1774762" cy="1222811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3715" b="13715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057E4A-EC96-4CF0-9AD2-06EA06EB0FA0}">
      <dsp:nvSpPr>
        <dsp:cNvPr id="0" name=""/>
        <dsp:cNvSpPr/>
      </dsp:nvSpPr>
      <dsp:spPr>
        <a:xfrm>
          <a:off x="715356" y="1223706"/>
          <a:ext cx="1774762" cy="65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UF Dropbox</a:t>
          </a:r>
        </a:p>
      </dsp:txBody>
      <dsp:txXfrm>
        <a:off x="715356" y="1223706"/>
        <a:ext cx="1774762" cy="658436"/>
      </dsp:txXfrm>
    </dsp:sp>
    <dsp:sp modelId="{C7432797-EEC3-4A14-A098-A64324FFB34E}">
      <dsp:nvSpPr>
        <dsp:cNvPr id="0" name=""/>
        <dsp:cNvSpPr/>
      </dsp:nvSpPr>
      <dsp:spPr>
        <a:xfrm>
          <a:off x="2667668" y="895"/>
          <a:ext cx="1774762" cy="1222811"/>
        </a:xfrm>
        <a:prstGeom prst="round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31291" b="31291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1C9DA-E083-4F87-B738-19AC190EF125}">
      <dsp:nvSpPr>
        <dsp:cNvPr id="0" name=""/>
        <dsp:cNvSpPr/>
      </dsp:nvSpPr>
      <dsp:spPr>
        <a:xfrm>
          <a:off x="2667668" y="1223706"/>
          <a:ext cx="1774762" cy="65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SharePoint</a:t>
          </a:r>
        </a:p>
      </dsp:txBody>
      <dsp:txXfrm>
        <a:off x="2667668" y="1223706"/>
        <a:ext cx="1774762" cy="658436"/>
      </dsp:txXfrm>
    </dsp:sp>
    <dsp:sp modelId="{E88CB48F-FE0A-4E86-A8DC-877D5DF43946}">
      <dsp:nvSpPr>
        <dsp:cNvPr id="0" name=""/>
        <dsp:cNvSpPr/>
      </dsp:nvSpPr>
      <dsp:spPr>
        <a:xfrm>
          <a:off x="715356" y="2059619"/>
          <a:ext cx="1774762" cy="1222811"/>
        </a:xfrm>
        <a:prstGeom prst="round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31097" b="31097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90B14-C1E5-401C-A759-B1D272F39A10}">
      <dsp:nvSpPr>
        <dsp:cNvPr id="0" name=""/>
        <dsp:cNvSpPr/>
      </dsp:nvSpPr>
      <dsp:spPr>
        <a:xfrm>
          <a:off x="715356" y="3282430"/>
          <a:ext cx="1774762" cy="65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Shared drives</a:t>
          </a:r>
        </a:p>
      </dsp:txBody>
      <dsp:txXfrm>
        <a:off x="715356" y="3282430"/>
        <a:ext cx="1774762" cy="658436"/>
      </dsp:txXfrm>
    </dsp:sp>
    <dsp:sp modelId="{8F7F001B-1314-430F-92AC-55573922BC16}">
      <dsp:nvSpPr>
        <dsp:cNvPr id="0" name=""/>
        <dsp:cNvSpPr/>
      </dsp:nvSpPr>
      <dsp:spPr>
        <a:xfrm>
          <a:off x="2667668" y="2059619"/>
          <a:ext cx="1774762" cy="1222811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9EC88-3C2D-4579-AB33-A95F937D4C91}">
      <dsp:nvSpPr>
        <dsp:cNvPr id="0" name=""/>
        <dsp:cNvSpPr/>
      </dsp:nvSpPr>
      <dsp:spPr>
        <a:xfrm>
          <a:off x="2667668" y="3282430"/>
          <a:ext cx="1774762" cy="658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UF File-Express</a:t>
          </a:r>
        </a:p>
      </dsp:txBody>
      <dsp:txXfrm>
        <a:off x="2667668" y="3282430"/>
        <a:ext cx="1774762" cy="65843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8A8E2-C746-4126-B8E1-7DE8579E0A4A}">
      <dsp:nvSpPr>
        <dsp:cNvPr id="0" name=""/>
        <dsp:cNvSpPr/>
      </dsp:nvSpPr>
      <dsp:spPr>
        <a:xfrm>
          <a:off x="729504" y="2426"/>
          <a:ext cx="1773383" cy="1221861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166A9-1A57-46C9-BE2B-A4901B0BC05E}">
      <dsp:nvSpPr>
        <dsp:cNvPr id="0" name=""/>
        <dsp:cNvSpPr/>
      </dsp:nvSpPr>
      <dsp:spPr>
        <a:xfrm>
          <a:off x="729504" y="1224287"/>
          <a:ext cx="1773383" cy="657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Flash drives or personal devices</a:t>
          </a:r>
        </a:p>
      </dsp:txBody>
      <dsp:txXfrm>
        <a:off x="729504" y="1224287"/>
        <a:ext cx="1773383" cy="657925"/>
      </dsp:txXfrm>
    </dsp:sp>
    <dsp:sp modelId="{E26507C3-49E1-4774-A5A0-7AEA6DD7B283}">
      <dsp:nvSpPr>
        <dsp:cNvPr id="0" name=""/>
        <dsp:cNvSpPr/>
      </dsp:nvSpPr>
      <dsp:spPr>
        <a:xfrm>
          <a:off x="2680300" y="2426"/>
          <a:ext cx="1773383" cy="1221861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0E632-B94C-4AE2-8E76-CE47447896CA}">
      <dsp:nvSpPr>
        <dsp:cNvPr id="0" name=""/>
        <dsp:cNvSpPr/>
      </dsp:nvSpPr>
      <dsp:spPr>
        <a:xfrm>
          <a:off x="2680300" y="1224287"/>
          <a:ext cx="1773383" cy="657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Non-UF Dropbox</a:t>
          </a:r>
        </a:p>
      </dsp:txBody>
      <dsp:txXfrm>
        <a:off x="2680300" y="1224287"/>
        <a:ext cx="1773383" cy="657925"/>
      </dsp:txXfrm>
    </dsp:sp>
    <dsp:sp modelId="{B6E4CA9B-47AF-471C-8A79-640EB07A314C}">
      <dsp:nvSpPr>
        <dsp:cNvPr id="0" name=""/>
        <dsp:cNvSpPr/>
      </dsp:nvSpPr>
      <dsp:spPr>
        <a:xfrm>
          <a:off x="729504" y="2059550"/>
          <a:ext cx="1773383" cy="1221861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AA5EF-9FF0-4AF9-B1C5-04099F0DD695}">
      <dsp:nvSpPr>
        <dsp:cNvPr id="0" name=""/>
        <dsp:cNvSpPr/>
      </dsp:nvSpPr>
      <dsp:spPr>
        <a:xfrm>
          <a:off x="729504" y="3281411"/>
          <a:ext cx="1773383" cy="657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Google Docs</a:t>
          </a:r>
        </a:p>
      </dsp:txBody>
      <dsp:txXfrm>
        <a:off x="729504" y="3281411"/>
        <a:ext cx="1773383" cy="657925"/>
      </dsp:txXfrm>
    </dsp:sp>
    <dsp:sp modelId="{2D92527E-D516-4189-87DA-43B494EF02E0}">
      <dsp:nvSpPr>
        <dsp:cNvPr id="0" name=""/>
        <dsp:cNvSpPr/>
      </dsp:nvSpPr>
      <dsp:spPr>
        <a:xfrm>
          <a:off x="2680300" y="2059550"/>
          <a:ext cx="1773383" cy="1221861"/>
        </a:xfrm>
        <a:prstGeom prst="roundRect">
          <a:avLst/>
        </a:prstGeom>
        <a:blipFill dpi="0" rotWithShape="1">
          <a:blip xmlns:r="http://schemas.openxmlformats.org/officeDocument/2006/relationships" r:embed="rId4"/>
          <a:srcRect/>
          <a:stretch>
            <a:fillRect t="30880" b="3088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BF03F4-FA8F-49CB-B62A-595377CEE80D}">
      <dsp:nvSpPr>
        <dsp:cNvPr id="0" name=""/>
        <dsp:cNvSpPr/>
      </dsp:nvSpPr>
      <dsp:spPr>
        <a:xfrm>
          <a:off x="2680300" y="3281411"/>
          <a:ext cx="1773383" cy="657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Local drive</a:t>
          </a:r>
        </a:p>
      </dsp:txBody>
      <dsp:txXfrm>
        <a:off x="2680300" y="3281411"/>
        <a:ext cx="1773383" cy="65792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28CE0-1EA0-44DD-BB0F-BFB01BC64B96}">
      <dsp:nvSpPr>
        <dsp:cNvPr id="0" name=""/>
        <dsp:cNvSpPr/>
      </dsp:nvSpPr>
      <dsp:spPr>
        <a:xfrm>
          <a:off x="0" y="448865"/>
          <a:ext cx="2405062" cy="14430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No protection</a:t>
          </a:r>
        </a:p>
      </dsp:txBody>
      <dsp:txXfrm>
        <a:off x="0" y="448865"/>
        <a:ext cx="2405062" cy="1443037"/>
      </dsp:txXfrm>
    </dsp:sp>
    <dsp:sp modelId="{A2907006-7951-450F-830A-DAC7B2EE480F}">
      <dsp:nvSpPr>
        <dsp:cNvPr id="0" name=""/>
        <dsp:cNvSpPr/>
      </dsp:nvSpPr>
      <dsp:spPr>
        <a:xfrm>
          <a:off x="2645568" y="448865"/>
          <a:ext cx="2405062" cy="1443037"/>
        </a:xfrm>
        <a:prstGeom prst="rect">
          <a:avLst/>
        </a:prstGeom>
        <a:solidFill>
          <a:schemeClr val="accent2">
            <a:hueOff val="-1813441"/>
            <a:satOff val="1047"/>
            <a:lumOff val="-1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Pattern unlock</a:t>
          </a:r>
        </a:p>
      </dsp:txBody>
      <dsp:txXfrm>
        <a:off x="2645568" y="448865"/>
        <a:ext cx="2405062" cy="1443037"/>
      </dsp:txXfrm>
    </dsp:sp>
    <dsp:sp modelId="{A358657D-2FF9-4B12-9C31-F76BE20D830D}">
      <dsp:nvSpPr>
        <dsp:cNvPr id="0" name=""/>
        <dsp:cNvSpPr/>
      </dsp:nvSpPr>
      <dsp:spPr>
        <a:xfrm>
          <a:off x="5291137" y="448865"/>
          <a:ext cx="2405062" cy="1443037"/>
        </a:xfrm>
        <a:prstGeom prst="rect">
          <a:avLst/>
        </a:prstGeom>
        <a:solidFill>
          <a:schemeClr val="accent2">
            <a:hueOff val="-3626881"/>
            <a:satOff val="2094"/>
            <a:lumOff val="-3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4 digit PIN code</a:t>
          </a:r>
        </a:p>
      </dsp:txBody>
      <dsp:txXfrm>
        <a:off x="5291137" y="448865"/>
        <a:ext cx="2405062" cy="1443037"/>
      </dsp:txXfrm>
    </dsp:sp>
    <dsp:sp modelId="{803B9250-B065-41E9-AE99-DFD589ECE037}">
      <dsp:nvSpPr>
        <dsp:cNvPr id="0" name=""/>
        <dsp:cNvSpPr/>
      </dsp:nvSpPr>
      <dsp:spPr>
        <a:xfrm>
          <a:off x="0" y="2132409"/>
          <a:ext cx="2405062" cy="1443037"/>
        </a:xfrm>
        <a:prstGeom prst="rect">
          <a:avLst/>
        </a:prstGeom>
        <a:solidFill>
          <a:schemeClr val="accent2">
            <a:hueOff val="-5440322"/>
            <a:satOff val="3142"/>
            <a:lumOff val="-5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6 digit PIN code</a:t>
          </a:r>
        </a:p>
      </dsp:txBody>
      <dsp:txXfrm>
        <a:off x="0" y="2132409"/>
        <a:ext cx="2405062" cy="1443037"/>
      </dsp:txXfrm>
    </dsp:sp>
    <dsp:sp modelId="{D46A0FFC-FF9E-430D-873F-BE5173138ACA}">
      <dsp:nvSpPr>
        <dsp:cNvPr id="0" name=""/>
        <dsp:cNvSpPr/>
      </dsp:nvSpPr>
      <dsp:spPr>
        <a:xfrm>
          <a:off x="2645568" y="2132409"/>
          <a:ext cx="2405062" cy="1443037"/>
        </a:xfrm>
        <a:prstGeom prst="rect">
          <a:avLst/>
        </a:prstGeom>
        <a:solidFill>
          <a:schemeClr val="accent2">
            <a:hueOff val="-7253763"/>
            <a:satOff val="4189"/>
            <a:lumOff val="-7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Password</a:t>
          </a:r>
        </a:p>
      </dsp:txBody>
      <dsp:txXfrm>
        <a:off x="2645568" y="2132409"/>
        <a:ext cx="2405062" cy="1443037"/>
      </dsp:txXfrm>
    </dsp:sp>
    <dsp:sp modelId="{7533EC36-5111-431A-A648-48A868B6E275}">
      <dsp:nvSpPr>
        <dsp:cNvPr id="0" name=""/>
        <dsp:cNvSpPr/>
      </dsp:nvSpPr>
      <dsp:spPr>
        <a:xfrm>
          <a:off x="5291137" y="2132409"/>
          <a:ext cx="2405062" cy="1443037"/>
        </a:xfrm>
        <a:prstGeom prst="rect">
          <a:avLst/>
        </a:prstGeom>
        <a:solidFill>
          <a:schemeClr val="accent2">
            <a:hueOff val="-9067203"/>
            <a:satOff val="5236"/>
            <a:lumOff val="-96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Finger scan</a:t>
          </a:r>
        </a:p>
      </dsp:txBody>
      <dsp:txXfrm>
        <a:off x="5291137" y="2132409"/>
        <a:ext cx="2405062" cy="1443037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338589-2347-440A-867F-F792DEEAB9C6}">
      <dsp:nvSpPr>
        <dsp:cNvPr id="0" name=""/>
        <dsp:cNvSpPr/>
      </dsp:nvSpPr>
      <dsp:spPr>
        <a:xfrm>
          <a:off x="312181" y="2999"/>
          <a:ext cx="3091011" cy="18546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Background check on apps/reviews</a:t>
          </a:r>
        </a:p>
      </dsp:txBody>
      <dsp:txXfrm>
        <a:off x="312181" y="2999"/>
        <a:ext cx="3091011" cy="1854606"/>
      </dsp:txXfrm>
    </dsp:sp>
    <dsp:sp modelId="{026AC1CF-709D-452C-9F33-039A0B48A92C}">
      <dsp:nvSpPr>
        <dsp:cNvPr id="0" name=""/>
        <dsp:cNvSpPr/>
      </dsp:nvSpPr>
      <dsp:spPr>
        <a:xfrm>
          <a:off x="3712294" y="2999"/>
          <a:ext cx="3091011" cy="1854606"/>
        </a:xfrm>
        <a:prstGeom prst="rect">
          <a:avLst/>
        </a:prstGeom>
        <a:solidFill>
          <a:schemeClr val="accent3">
            <a:hueOff val="-1395243"/>
            <a:satOff val="-7643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App permissions</a:t>
          </a:r>
        </a:p>
      </dsp:txBody>
      <dsp:txXfrm>
        <a:off x="3712294" y="2999"/>
        <a:ext cx="3091011" cy="1854606"/>
      </dsp:txXfrm>
    </dsp:sp>
    <dsp:sp modelId="{404E8AA5-9DEA-4E91-A4E3-8D712F69951B}">
      <dsp:nvSpPr>
        <dsp:cNvPr id="0" name=""/>
        <dsp:cNvSpPr/>
      </dsp:nvSpPr>
      <dsp:spPr>
        <a:xfrm>
          <a:off x="7112406" y="2999"/>
          <a:ext cx="3091011" cy="1854606"/>
        </a:xfrm>
        <a:prstGeom prst="rect">
          <a:avLst/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GPS tracking</a:t>
          </a:r>
        </a:p>
      </dsp:txBody>
      <dsp:txXfrm>
        <a:off x="7112406" y="2999"/>
        <a:ext cx="3091011" cy="1854606"/>
      </dsp:txXfrm>
    </dsp:sp>
    <dsp:sp modelId="{4283B452-4A9F-471D-BE06-4FD2E2C7B898}">
      <dsp:nvSpPr>
        <dsp:cNvPr id="0" name=""/>
        <dsp:cNvSpPr/>
      </dsp:nvSpPr>
      <dsp:spPr>
        <a:xfrm>
          <a:off x="2012238" y="2166707"/>
          <a:ext cx="3091011" cy="1854606"/>
        </a:xfrm>
        <a:prstGeom prst="rect">
          <a:avLst/>
        </a:prstGeom>
        <a:solidFill>
          <a:schemeClr val="accent3">
            <a:hueOff val="-4185729"/>
            <a:satOff val="-22928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Remote lock/wipe</a:t>
          </a:r>
        </a:p>
      </dsp:txBody>
      <dsp:txXfrm>
        <a:off x="2012238" y="2166707"/>
        <a:ext cx="3091011" cy="1854606"/>
      </dsp:txXfrm>
    </dsp:sp>
    <dsp:sp modelId="{69F9E688-B73F-4BD3-80AC-A9709E545398}">
      <dsp:nvSpPr>
        <dsp:cNvPr id="0" name=""/>
        <dsp:cNvSpPr/>
      </dsp:nvSpPr>
      <dsp:spPr>
        <a:xfrm>
          <a:off x="5412350" y="2166707"/>
          <a:ext cx="3091011" cy="1854606"/>
        </a:xfrm>
        <a:prstGeom prst="rect">
          <a:avLst/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0" kern="1200" dirty="0"/>
        </a:p>
      </dsp:txBody>
      <dsp:txXfrm>
        <a:off x="5412350" y="2166707"/>
        <a:ext cx="3091011" cy="1854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01608-D015-49FD-A060-C5682D7F4418}">
      <dsp:nvSpPr>
        <dsp:cNvPr id="0" name=""/>
        <dsp:cNvSpPr/>
      </dsp:nvSpPr>
      <dsp:spPr>
        <a:xfrm>
          <a:off x="365944" y="1122"/>
          <a:ext cx="1811742" cy="1248290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42B96-0D10-4C3E-95E6-EAC3E6036257}">
      <dsp:nvSpPr>
        <dsp:cNvPr id="0" name=""/>
        <dsp:cNvSpPr/>
      </dsp:nvSpPr>
      <dsp:spPr>
        <a:xfrm>
          <a:off x="365944" y="1249413"/>
          <a:ext cx="1811742" cy="67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Passwords</a:t>
          </a:r>
        </a:p>
      </dsp:txBody>
      <dsp:txXfrm>
        <a:off x="365944" y="1249413"/>
        <a:ext cx="1811742" cy="672156"/>
      </dsp:txXfrm>
    </dsp:sp>
    <dsp:sp modelId="{DA19BCDD-8283-47E0-8413-47E50F3C7C2D}">
      <dsp:nvSpPr>
        <dsp:cNvPr id="0" name=""/>
        <dsp:cNvSpPr/>
      </dsp:nvSpPr>
      <dsp:spPr>
        <a:xfrm>
          <a:off x="2358936" y="1122"/>
          <a:ext cx="1811742" cy="1248290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9EA32-A1A3-44C7-9946-B76AEC50D098}">
      <dsp:nvSpPr>
        <dsp:cNvPr id="0" name=""/>
        <dsp:cNvSpPr/>
      </dsp:nvSpPr>
      <dsp:spPr>
        <a:xfrm>
          <a:off x="2358936" y="1249413"/>
          <a:ext cx="1811742" cy="67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Multi-Factor Authentication</a:t>
          </a:r>
        </a:p>
      </dsp:txBody>
      <dsp:txXfrm>
        <a:off x="2358936" y="1249413"/>
        <a:ext cx="1811742" cy="672156"/>
      </dsp:txXfrm>
    </dsp:sp>
    <dsp:sp modelId="{A6B6842B-A649-4209-88E5-F1D5D8155400}">
      <dsp:nvSpPr>
        <dsp:cNvPr id="0" name=""/>
        <dsp:cNvSpPr/>
      </dsp:nvSpPr>
      <dsp:spPr>
        <a:xfrm>
          <a:off x="4351928" y="1122"/>
          <a:ext cx="1811742" cy="1248290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3F3F9-757D-40A3-A195-B5309D33DAA1}">
      <dsp:nvSpPr>
        <dsp:cNvPr id="0" name=""/>
        <dsp:cNvSpPr/>
      </dsp:nvSpPr>
      <dsp:spPr>
        <a:xfrm>
          <a:off x="4351928" y="1249413"/>
          <a:ext cx="1811742" cy="67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Security Questions</a:t>
          </a:r>
        </a:p>
      </dsp:txBody>
      <dsp:txXfrm>
        <a:off x="4351928" y="1249413"/>
        <a:ext cx="1811742" cy="672156"/>
      </dsp:txXfrm>
    </dsp:sp>
    <dsp:sp modelId="{8176046C-9E58-4BE5-89A6-96CCD213716E}">
      <dsp:nvSpPr>
        <dsp:cNvPr id="0" name=""/>
        <dsp:cNvSpPr/>
      </dsp:nvSpPr>
      <dsp:spPr>
        <a:xfrm>
          <a:off x="6344921" y="1122"/>
          <a:ext cx="1811742" cy="1248290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F1EFF-EC84-4951-AC16-139D81C8B797}">
      <dsp:nvSpPr>
        <dsp:cNvPr id="0" name=""/>
        <dsp:cNvSpPr/>
      </dsp:nvSpPr>
      <dsp:spPr>
        <a:xfrm>
          <a:off x="6344921" y="1249413"/>
          <a:ext cx="1811742" cy="67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Phishing</a:t>
          </a:r>
        </a:p>
      </dsp:txBody>
      <dsp:txXfrm>
        <a:off x="6344921" y="1249413"/>
        <a:ext cx="1811742" cy="672156"/>
      </dsp:txXfrm>
    </dsp:sp>
    <dsp:sp modelId="{72D5569D-9CDE-46E3-8CE5-3C39392584BE}">
      <dsp:nvSpPr>
        <dsp:cNvPr id="0" name=""/>
        <dsp:cNvSpPr/>
      </dsp:nvSpPr>
      <dsp:spPr>
        <a:xfrm>
          <a:off x="8337913" y="1122"/>
          <a:ext cx="1811742" cy="1248290"/>
        </a:xfrm>
        <a:prstGeom prst="round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0EB13C-3CB8-475E-91A3-92C3489D65E3}">
      <dsp:nvSpPr>
        <dsp:cNvPr id="0" name=""/>
        <dsp:cNvSpPr/>
      </dsp:nvSpPr>
      <dsp:spPr>
        <a:xfrm>
          <a:off x="8337913" y="1249413"/>
          <a:ext cx="1811742" cy="67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Malware Prevention</a:t>
          </a:r>
        </a:p>
      </dsp:txBody>
      <dsp:txXfrm>
        <a:off x="8337913" y="1249413"/>
        <a:ext cx="1811742" cy="672156"/>
      </dsp:txXfrm>
    </dsp:sp>
    <dsp:sp modelId="{C2369973-823A-46FD-B162-50C0A60C4178}">
      <dsp:nvSpPr>
        <dsp:cNvPr id="0" name=""/>
        <dsp:cNvSpPr/>
      </dsp:nvSpPr>
      <dsp:spPr>
        <a:xfrm>
          <a:off x="2358936" y="2102743"/>
          <a:ext cx="1811742" cy="1248290"/>
        </a:xfrm>
        <a:prstGeom prst="round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6B2A3F-7597-4162-966A-6FAE06DDC429}">
      <dsp:nvSpPr>
        <dsp:cNvPr id="0" name=""/>
        <dsp:cNvSpPr/>
      </dsp:nvSpPr>
      <dsp:spPr>
        <a:xfrm>
          <a:off x="2358936" y="3351033"/>
          <a:ext cx="1811742" cy="67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Website Trustworthiness</a:t>
          </a:r>
        </a:p>
      </dsp:txBody>
      <dsp:txXfrm>
        <a:off x="2358936" y="3351033"/>
        <a:ext cx="1811742" cy="672156"/>
      </dsp:txXfrm>
    </dsp:sp>
    <dsp:sp modelId="{84B874A1-146A-4084-8E1F-0AA8813B35C7}">
      <dsp:nvSpPr>
        <dsp:cNvPr id="0" name=""/>
        <dsp:cNvSpPr/>
      </dsp:nvSpPr>
      <dsp:spPr>
        <a:xfrm>
          <a:off x="4351928" y="2102743"/>
          <a:ext cx="1811742" cy="1248290"/>
        </a:xfrm>
        <a:prstGeom prst="round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52C114-42A8-4DC6-A612-3919F1313F7A}">
      <dsp:nvSpPr>
        <dsp:cNvPr id="0" name=""/>
        <dsp:cNvSpPr/>
      </dsp:nvSpPr>
      <dsp:spPr>
        <a:xfrm>
          <a:off x="4351928" y="3351033"/>
          <a:ext cx="1811742" cy="67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Data Storage</a:t>
          </a:r>
        </a:p>
      </dsp:txBody>
      <dsp:txXfrm>
        <a:off x="4351928" y="3351033"/>
        <a:ext cx="1811742" cy="672156"/>
      </dsp:txXfrm>
    </dsp:sp>
    <dsp:sp modelId="{F047DEA2-096D-46F8-A925-9BEA8520AD0B}">
      <dsp:nvSpPr>
        <dsp:cNvPr id="0" name=""/>
        <dsp:cNvSpPr/>
      </dsp:nvSpPr>
      <dsp:spPr>
        <a:xfrm>
          <a:off x="6344921" y="2102743"/>
          <a:ext cx="1811742" cy="1248290"/>
        </a:xfrm>
        <a:prstGeom prst="round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B04C9-747A-4E62-9BB8-534C89C904B8}">
      <dsp:nvSpPr>
        <dsp:cNvPr id="0" name=""/>
        <dsp:cNvSpPr/>
      </dsp:nvSpPr>
      <dsp:spPr>
        <a:xfrm>
          <a:off x="6344921" y="3351033"/>
          <a:ext cx="1811742" cy="6721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Mobile Devices</a:t>
          </a:r>
        </a:p>
      </dsp:txBody>
      <dsp:txXfrm>
        <a:off x="6344921" y="3351033"/>
        <a:ext cx="1811742" cy="67215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3F0417-DEC3-4B8D-A378-0457579C1CCF}">
      <dsp:nvSpPr>
        <dsp:cNvPr id="0" name=""/>
        <dsp:cNvSpPr/>
      </dsp:nvSpPr>
      <dsp:spPr>
        <a:xfrm>
          <a:off x="935903" y="1972"/>
          <a:ext cx="2010184" cy="120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Protecting personal PC</a:t>
          </a:r>
        </a:p>
      </dsp:txBody>
      <dsp:txXfrm>
        <a:off x="935903" y="1972"/>
        <a:ext cx="2010184" cy="1206110"/>
      </dsp:txXfrm>
    </dsp:sp>
    <dsp:sp modelId="{B42FF4F7-434C-42F3-A3EA-668A7C44D91D}">
      <dsp:nvSpPr>
        <dsp:cNvPr id="0" name=""/>
        <dsp:cNvSpPr/>
      </dsp:nvSpPr>
      <dsp:spPr>
        <a:xfrm>
          <a:off x="3147106" y="1972"/>
          <a:ext cx="2010184" cy="120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Keeping your computer updated</a:t>
          </a:r>
        </a:p>
      </dsp:txBody>
      <dsp:txXfrm>
        <a:off x="3147106" y="1972"/>
        <a:ext cx="2010184" cy="1206110"/>
      </dsp:txXfrm>
    </dsp:sp>
    <dsp:sp modelId="{E5228D1E-00E6-4DFE-8FC5-27BCF5197AC5}">
      <dsp:nvSpPr>
        <dsp:cNvPr id="0" name=""/>
        <dsp:cNvSpPr/>
      </dsp:nvSpPr>
      <dsp:spPr>
        <a:xfrm>
          <a:off x="5358309" y="1972"/>
          <a:ext cx="2010184" cy="120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Malware cleanup</a:t>
          </a:r>
        </a:p>
      </dsp:txBody>
      <dsp:txXfrm>
        <a:off x="5358309" y="1972"/>
        <a:ext cx="2010184" cy="1206110"/>
      </dsp:txXfrm>
    </dsp:sp>
    <dsp:sp modelId="{8BE75DDD-A7B8-4905-B794-ED06F595DE75}">
      <dsp:nvSpPr>
        <dsp:cNvPr id="0" name=""/>
        <dsp:cNvSpPr/>
      </dsp:nvSpPr>
      <dsp:spPr>
        <a:xfrm>
          <a:off x="7569511" y="1972"/>
          <a:ext cx="2010184" cy="120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Spam prevention</a:t>
          </a:r>
        </a:p>
      </dsp:txBody>
      <dsp:txXfrm>
        <a:off x="7569511" y="1972"/>
        <a:ext cx="2010184" cy="1206110"/>
      </dsp:txXfrm>
    </dsp:sp>
    <dsp:sp modelId="{20D53B9C-A62C-4D73-82F1-F81752334DBA}">
      <dsp:nvSpPr>
        <dsp:cNvPr id="0" name=""/>
        <dsp:cNvSpPr/>
      </dsp:nvSpPr>
      <dsp:spPr>
        <a:xfrm>
          <a:off x="935903" y="1409101"/>
          <a:ext cx="2010184" cy="120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Securing Mobile Devices</a:t>
          </a:r>
        </a:p>
      </dsp:txBody>
      <dsp:txXfrm>
        <a:off x="935903" y="1409101"/>
        <a:ext cx="2010184" cy="1206110"/>
      </dsp:txXfrm>
    </dsp:sp>
    <dsp:sp modelId="{12866CAC-6B29-4814-8E79-E27C424343C2}">
      <dsp:nvSpPr>
        <dsp:cNvPr id="0" name=""/>
        <dsp:cNvSpPr/>
      </dsp:nvSpPr>
      <dsp:spPr>
        <a:xfrm>
          <a:off x="3147106" y="1409101"/>
          <a:ext cx="2010184" cy="120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Routers</a:t>
          </a:r>
        </a:p>
      </dsp:txBody>
      <dsp:txXfrm>
        <a:off x="3147106" y="1409101"/>
        <a:ext cx="2010184" cy="1206110"/>
      </dsp:txXfrm>
    </dsp:sp>
    <dsp:sp modelId="{FD02F4CF-FF59-4519-B6ED-30A0B3DBF899}">
      <dsp:nvSpPr>
        <dsp:cNvPr id="0" name=""/>
        <dsp:cNvSpPr/>
      </dsp:nvSpPr>
      <dsp:spPr>
        <a:xfrm>
          <a:off x="5358309" y="1409101"/>
          <a:ext cx="2010184" cy="120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Data Backup</a:t>
          </a:r>
        </a:p>
      </dsp:txBody>
      <dsp:txXfrm>
        <a:off x="5358309" y="1409101"/>
        <a:ext cx="2010184" cy="1206110"/>
      </dsp:txXfrm>
    </dsp:sp>
    <dsp:sp modelId="{B29AE4B4-9400-4962-8E26-92C9D34FA0DA}">
      <dsp:nvSpPr>
        <dsp:cNvPr id="0" name=""/>
        <dsp:cNvSpPr/>
      </dsp:nvSpPr>
      <dsp:spPr>
        <a:xfrm>
          <a:off x="7569511" y="1409101"/>
          <a:ext cx="2010184" cy="120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Identity Theft</a:t>
          </a:r>
        </a:p>
      </dsp:txBody>
      <dsp:txXfrm>
        <a:off x="7569511" y="1409101"/>
        <a:ext cx="2010184" cy="1206110"/>
      </dsp:txXfrm>
    </dsp:sp>
    <dsp:sp modelId="{EFCF925E-B47B-431F-95F8-C4F4AA9035AB}">
      <dsp:nvSpPr>
        <dsp:cNvPr id="0" name=""/>
        <dsp:cNvSpPr/>
      </dsp:nvSpPr>
      <dsp:spPr>
        <a:xfrm>
          <a:off x="3147106" y="2816230"/>
          <a:ext cx="2010184" cy="120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Online Safety</a:t>
          </a:r>
        </a:p>
      </dsp:txBody>
      <dsp:txXfrm>
        <a:off x="3147106" y="2816230"/>
        <a:ext cx="2010184" cy="1206110"/>
      </dsp:txXfrm>
    </dsp:sp>
    <dsp:sp modelId="{036123C1-CA48-4E5C-91E3-4EC6055A736F}">
      <dsp:nvSpPr>
        <dsp:cNvPr id="0" name=""/>
        <dsp:cNvSpPr/>
      </dsp:nvSpPr>
      <dsp:spPr>
        <a:xfrm>
          <a:off x="5358309" y="2816230"/>
          <a:ext cx="2010184" cy="120611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Privacy</a:t>
          </a:r>
        </a:p>
      </dsp:txBody>
      <dsp:txXfrm>
        <a:off x="5358309" y="2816230"/>
        <a:ext cx="2010184" cy="12061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8F7C3-BFEB-42FE-9475-6E60F26A3571}">
      <dsp:nvSpPr>
        <dsp:cNvPr id="0" name=""/>
        <dsp:cNvSpPr/>
      </dsp:nvSpPr>
      <dsp:spPr>
        <a:xfrm>
          <a:off x="9242" y="147537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123456</a:t>
          </a:r>
        </a:p>
      </dsp:txBody>
      <dsp:txXfrm>
        <a:off x="9242" y="147537"/>
        <a:ext cx="1381199" cy="828719"/>
      </dsp:txXfrm>
    </dsp:sp>
    <dsp:sp modelId="{E2933B72-EE6E-4164-BEC0-57ECFFDC74E7}">
      <dsp:nvSpPr>
        <dsp:cNvPr id="0" name=""/>
        <dsp:cNvSpPr/>
      </dsp:nvSpPr>
      <dsp:spPr>
        <a:xfrm>
          <a:off x="1528561" y="147537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password</a:t>
          </a:r>
        </a:p>
      </dsp:txBody>
      <dsp:txXfrm>
        <a:off x="1528561" y="147537"/>
        <a:ext cx="1381199" cy="828719"/>
      </dsp:txXfrm>
    </dsp:sp>
    <dsp:sp modelId="{93C67912-3494-4AD7-BD00-E8F498361C10}">
      <dsp:nvSpPr>
        <dsp:cNvPr id="0" name=""/>
        <dsp:cNvSpPr/>
      </dsp:nvSpPr>
      <dsp:spPr>
        <a:xfrm>
          <a:off x="3047880" y="147537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1245678</a:t>
          </a:r>
        </a:p>
      </dsp:txBody>
      <dsp:txXfrm>
        <a:off x="3047880" y="147537"/>
        <a:ext cx="1381199" cy="828719"/>
      </dsp:txXfrm>
    </dsp:sp>
    <dsp:sp modelId="{5C45F2E9-1EFD-4C16-B068-78561810FB87}">
      <dsp:nvSpPr>
        <dsp:cNvPr id="0" name=""/>
        <dsp:cNvSpPr/>
      </dsp:nvSpPr>
      <dsp:spPr>
        <a:xfrm>
          <a:off x="4567200" y="147537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qwerty</a:t>
          </a:r>
        </a:p>
      </dsp:txBody>
      <dsp:txXfrm>
        <a:off x="4567200" y="147537"/>
        <a:ext cx="1381199" cy="828719"/>
      </dsp:txXfrm>
    </dsp:sp>
    <dsp:sp modelId="{7E64E6BF-30A2-4F08-B891-D037C06960FF}">
      <dsp:nvSpPr>
        <dsp:cNvPr id="0" name=""/>
        <dsp:cNvSpPr/>
      </dsp:nvSpPr>
      <dsp:spPr>
        <a:xfrm>
          <a:off x="6086519" y="147537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12345</a:t>
          </a:r>
        </a:p>
      </dsp:txBody>
      <dsp:txXfrm>
        <a:off x="6086519" y="147537"/>
        <a:ext cx="1381199" cy="828719"/>
      </dsp:txXfrm>
    </dsp:sp>
    <dsp:sp modelId="{AEBDC234-F81C-4656-879E-762F522C780B}">
      <dsp:nvSpPr>
        <dsp:cNvPr id="0" name=""/>
        <dsp:cNvSpPr/>
      </dsp:nvSpPr>
      <dsp:spPr>
        <a:xfrm>
          <a:off x="7605839" y="147537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123456789</a:t>
          </a:r>
        </a:p>
      </dsp:txBody>
      <dsp:txXfrm>
        <a:off x="7605839" y="147537"/>
        <a:ext cx="1381199" cy="828719"/>
      </dsp:txXfrm>
    </dsp:sp>
    <dsp:sp modelId="{21D35427-C43D-47C7-B313-487B51E3FB8B}">
      <dsp:nvSpPr>
        <dsp:cNvPr id="0" name=""/>
        <dsp:cNvSpPr/>
      </dsp:nvSpPr>
      <dsp:spPr>
        <a:xfrm>
          <a:off x="9125158" y="147537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letmein</a:t>
          </a:r>
          <a:endParaRPr lang="en-US" sz="1900" kern="1200" dirty="0"/>
        </a:p>
      </dsp:txBody>
      <dsp:txXfrm>
        <a:off x="9125158" y="147537"/>
        <a:ext cx="1381199" cy="828719"/>
      </dsp:txXfrm>
    </dsp:sp>
    <dsp:sp modelId="{8A7C9A1B-BCDA-48BE-A150-528F9226D910}">
      <dsp:nvSpPr>
        <dsp:cNvPr id="0" name=""/>
        <dsp:cNvSpPr/>
      </dsp:nvSpPr>
      <dsp:spPr>
        <a:xfrm>
          <a:off x="9242" y="111437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1234567</a:t>
          </a:r>
        </a:p>
      </dsp:txBody>
      <dsp:txXfrm>
        <a:off x="9242" y="1114376"/>
        <a:ext cx="1381199" cy="828719"/>
      </dsp:txXfrm>
    </dsp:sp>
    <dsp:sp modelId="{89DF85E0-1CDC-455F-A601-2829C5D645C9}">
      <dsp:nvSpPr>
        <dsp:cNvPr id="0" name=""/>
        <dsp:cNvSpPr/>
      </dsp:nvSpPr>
      <dsp:spPr>
        <a:xfrm>
          <a:off x="1528561" y="111437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football</a:t>
          </a:r>
        </a:p>
      </dsp:txBody>
      <dsp:txXfrm>
        <a:off x="1528561" y="1114376"/>
        <a:ext cx="1381199" cy="828719"/>
      </dsp:txXfrm>
    </dsp:sp>
    <dsp:sp modelId="{C7F270BE-FCE5-4D88-B6A1-147B4B461E25}">
      <dsp:nvSpPr>
        <dsp:cNvPr id="0" name=""/>
        <dsp:cNvSpPr/>
      </dsp:nvSpPr>
      <dsp:spPr>
        <a:xfrm>
          <a:off x="3047880" y="111437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iloveyou</a:t>
          </a:r>
          <a:endParaRPr lang="en-US" sz="1900" kern="1200" dirty="0"/>
        </a:p>
      </dsp:txBody>
      <dsp:txXfrm>
        <a:off x="3047880" y="1114376"/>
        <a:ext cx="1381199" cy="828719"/>
      </dsp:txXfrm>
    </dsp:sp>
    <dsp:sp modelId="{8E4C4AFC-DE55-43FF-AB45-F8E440E82145}">
      <dsp:nvSpPr>
        <dsp:cNvPr id="0" name=""/>
        <dsp:cNvSpPr/>
      </dsp:nvSpPr>
      <dsp:spPr>
        <a:xfrm>
          <a:off x="4567200" y="111437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admin</a:t>
          </a:r>
        </a:p>
      </dsp:txBody>
      <dsp:txXfrm>
        <a:off x="4567200" y="1114376"/>
        <a:ext cx="1381199" cy="828719"/>
      </dsp:txXfrm>
    </dsp:sp>
    <dsp:sp modelId="{7A9A5C1F-B6C3-415B-B73B-F55F2C799E3E}">
      <dsp:nvSpPr>
        <dsp:cNvPr id="0" name=""/>
        <dsp:cNvSpPr/>
      </dsp:nvSpPr>
      <dsp:spPr>
        <a:xfrm>
          <a:off x="6086519" y="111437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welcome</a:t>
          </a:r>
        </a:p>
      </dsp:txBody>
      <dsp:txXfrm>
        <a:off x="6086519" y="1114376"/>
        <a:ext cx="1381199" cy="828719"/>
      </dsp:txXfrm>
    </dsp:sp>
    <dsp:sp modelId="{188BD67E-CC7B-4C60-A357-E173D9F4FB72}">
      <dsp:nvSpPr>
        <dsp:cNvPr id="0" name=""/>
        <dsp:cNvSpPr/>
      </dsp:nvSpPr>
      <dsp:spPr>
        <a:xfrm>
          <a:off x="7605839" y="111437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monkey</a:t>
          </a:r>
        </a:p>
      </dsp:txBody>
      <dsp:txXfrm>
        <a:off x="7605839" y="1114376"/>
        <a:ext cx="1381199" cy="828719"/>
      </dsp:txXfrm>
    </dsp:sp>
    <dsp:sp modelId="{00CF0187-BC40-454F-A7A2-0ED4EE56585D}">
      <dsp:nvSpPr>
        <dsp:cNvPr id="0" name=""/>
        <dsp:cNvSpPr/>
      </dsp:nvSpPr>
      <dsp:spPr>
        <a:xfrm>
          <a:off x="9125158" y="111437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login</a:t>
          </a:r>
        </a:p>
      </dsp:txBody>
      <dsp:txXfrm>
        <a:off x="9125158" y="1114376"/>
        <a:ext cx="1381199" cy="828719"/>
      </dsp:txXfrm>
    </dsp:sp>
    <dsp:sp modelId="{387DE72F-5124-4936-AF34-B08276BC6BA2}">
      <dsp:nvSpPr>
        <dsp:cNvPr id="0" name=""/>
        <dsp:cNvSpPr/>
      </dsp:nvSpPr>
      <dsp:spPr>
        <a:xfrm>
          <a:off x="9242" y="208121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abc123</a:t>
          </a:r>
        </a:p>
      </dsp:txBody>
      <dsp:txXfrm>
        <a:off x="9242" y="2081216"/>
        <a:ext cx="1381199" cy="828719"/>
      </dsp:txXfrm>
    </dsp:sp>
    <dsp:sp modelId="{93CA39D1-4CB7-459C-9AF5-BCFFCCF5B3BB}">
      <dsp:nvSpPr>
        <dsp:cNvPr id="0" name=""/>
        <dsp:cNvSpPr/>
      </dsp:nvSpPr>
      <dsp:spPr>
        <a:xfrm>
          <a:off x="1528561" y="208121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starwars</a:t>
          </a:r>
          <a:endParaRPr lang="en-US" sz="1900" kern="1200" dirty="0"/>
        </a:p>
      </dsp:txBody>
      <dsp:txXfrm>
        <a:off x="1528561" y="2081216"/>
        <a:ext cx="1381199" cy="828719"/>
      </dsp:txXfrm>
    </dsp:sp>
    <dsp:sp modelId="{AD1F8CFA-2377-424B-B091-3A867034882D}">
      <dsp:nvSpPr>
        <dsp:cNvPr id="0" name=""/>
        <dsp:cNvSpPr/>
      </dsp:nvSpPr>
      <dsp:spPr>
        <a:xfrm>
          <a:off x="3047880" y="208121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123123</a:t>
          </a:r>
        </a:p>
      </dsp:txBody>
      <dsp:txXfrm>
        <a:off x="3047880" y="2081216"/>
        <a:ext cx="1381199" cy="828719"/>
      </dsp:txXfrm>
    </dsp:sp>
    <dsp:sp modelId="{7AF65F7A-D8AB-4DAE-8B96-2761049660FF}">
      <dsp:nvSpPr>
        <dsp:cNvPr id="0" name=""/>
        <dsp:cNvSpPr/>
      </dsp:nvSpPr>
      <dsp:spPr>
        <a:xfrm>
          <a:off x="4567200" y="208121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dragon</a:t>
          </a:r>
        </a:p>
      </dsp:txBody>
      <dsp:txXfrm>
        <a:off x="4567200" y="2081216"/>
        <a:ext cx="1381199" cy="828719"/>
      </dsp:txXfrm>
    </dsp:sp>
    <dsp:sp modelId="{C71951CD-D219-4CA2-B599-EDC293D55F7F}">
      <dsp:nvSpPr>
        <dsp:cNvPr id="0" name=""/>
        <dsp:cNvSpPr/>
      </dsp:nvSpPr>
      <dsp:spPr>
        <a:xfrm>
          <a:off x="6086519" y="208121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passw0rd</a:t>
          </a:r>
        </a:p>
      </dsp:txBody>
      <dsp:txXfrm>
        <a:off x="6086519" y="2081216"/>
        <a:ext cx="1381199" cy="828719"/>
      </dsp:txXfrm>
    </dsp:sp>
    <dsp:sp modelId="{73B76563-1D17-46AE-A77F-3A50288B69BE}">
      <dsp:nvSpPr>
        <dsp:cNvPr id="0" name=""/>
        <dsp:cNvSpPr/>
      </dsp:nvSpPr>
      <dsp:spPr>
        <a:xfrm>
          <a:off x="7605839" y="208121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master</a:t>
          </a:r>
        </a:p>
      </dsp:txBody>
      <dsp:txXfrm>
        <a:off x="7605839" y="2081216"/>
        <a:ext cx="1381199" cy="828719"/>
      </dsp:txXfrm>
    </dsp:sp>
    <dsp:sp modelId="{3A3966CB-2149-46A7-AA4D-695191B3836F}">
      <dsp:nvSpPr>
        <dsp:cNvPr id="0" name=""/>
        <dsp:cNvSpPr/>
      </dsp:nvSpPr>
      <dsp:spPr>
        <a:xfrm>
          <a:off x="9125158" y="208121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hello</a:t>
          </a:r>
        </a:p>
      </dsp:txBody>
      <dsp:txXfrm>
        <a:off x="9125158" y="2081216"/>
        <a:ext cx="1381199" cy="828719"/>
      </dsp:txXfrm>
    </dsp:sp>
    <dsp:sp modelId="{CDF4AAF2-BEBF-45B9-A251-39EEDA55EEAB}">
      <dsp:nvSpPr>
        <dsp:cNvPr id="0" name=""/>
        <dsp:cNvSpPr/>
      </dsp:nvSpPr>
      <dsp:spPr>
        <a:xfrm>
          <a:off x="2288221" y="304805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freedom</a:t>
          </a:r>
        </a:p>
      </dsp:txBody>
      <dsp:txXfrm>
        <a:off x="2288221" y="3048056"/>
        <a:ext cx="1381199" cy="828719"/>
      </dsp:txXfrm>
    </dsp:sp>
    <dsp:sp modelId="{7F56A449-4FEB-4225-8DB0-92C8388F1791}">
      <dsp:nvSpPr>
        <dsp:cNvPr id="0" name=""/>
        <dsp:cNvSpPr/>
      </dsp:nvSpPr>
      <dsp:spPr>
        <a:xfrm>
          <a:off x="3807540" y="304805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whatever</a:t>
          </a:r>
        </a:p>
      </dsp:txBody>
      <dsp:txXfrm>
        <a:off x="3807540" y="3048056"/>
        <a:ext cx="1381199" cy="828719"/>
      </dsp:txXfrm>
    </dsp:sp>
    <dsp:sp modelId="{9896A723-1C0D-476D-8FBC-A8FE4CE3341A}">
      <dsp:nvSpPr>
        <dsp:cNvPr id="0" name=""/>
        <dsp:cNvSpPr/>
      </dsp:nvSpPr>
      <dsp:spPr>
        <a:xfrm>
          <a:off x="5326859" y="304805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qazwsx</a:t>
          </a:r>
          <a:endParaRPr lang="en-US" sz="1900" kern="1200" dirty="0"/>
        </a:p>
      </dsp:txBody>
      <dsp:txXfrm>
        <a:off x="5326859" y="3048056"/>
        <a:ext cx="1381199" cy="828719"/>
      </dsp:txXfrm>
    </dsp:sp>
    <dsp:sp modelId="{193DAAA0-E405-4435-B71A-B8A665E9AFA1}">
      <dsp:nvSpPr>
        <dsp:cNvPr id="0" name=""/>
        <dsp:cNvSpPr/>
      </dsp:nvSpPr>
      <dsp:spPr>
        <a:xfrm>
          <a:off x="6846179" y="3048056"/>
          <a:ext cx="1381199" cy="8287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trustno1</a:t>
          </a:r>
        </a:p>
      </dsp:txBody>
      <dsp:txXfrm>
        <a:off x="6846179" y="3048056"/>
        <a:ext cx="1381199" cy="8287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9293E-18CD-4033-BF28-705E6F980789}">
      <dsp:nvSpPr>
        <dsp:cNvPr id="0" name=""/>
        <dsp:cNvSpPr/>
      </dsp:nvSpPr>
      <dsp:spPr>
        <a:xfrm>
          <a:off x="2392" y="395"/>
          <a:ext cx="2333662" cy="18746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Upper case letters</a:t>
          </a:r>
        </a:p>
      </dsp:txBody>
      <dsp:txXfrm>
        <a:off x="57297" y="55300"/>
        <a:ext cx="2223852" cy="1764796"/>
      </dsp:txXfrm>
    </dsp:sp>
    <dsp:sp modelId="{29F618B3-F40D-46C7-A6A7-54947A696F81}">
      <dsp:nvSpPr>
        <dsp:cNvPr id="0" name=""/>
        <dsp:cNvSpPr/>
      </dsp:nvSpPr>
      <dsp:spPr>
        <a:xfrm>
          <a:off x="2392" y="2149311"/>
          <a:ext cx="2333662" cy="1874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26</a:t>
          </a:r>
        </a:p>
      </dsp:txBody>
      <dsp:txXfrm>
        <a:off x="57297" y="2204216"/>
        <a:ext cx="2223852" cy="1764796"/>
      </dsp:txXfrm>
    </dsp:sp>
    <dsp:sp modelId="{03A410C5-F3F8-4044-9F0F-9FF9191C116F}">
      <dsp:nvSpPr>
        <dsp:cNvPr id="0" name=""/>
        <dsp:cNvSpPr/>
      </dsp:nvSpPr>
      <dsp:spPr>
        <a:xfrm>
          <a:off x="2728110" y="395"/>
          <a:ext cx="2333662" cy="18746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Lower case letters</a:t>
          </a:r>
        </a:p>
      </dsp:txBody>
      <dsp:txXfrm>
        <a:off x="2783015" y="55300"/>
        <a:ext cx="2223852" cy="1764796"/>
      </dsp:txXfrm>
    </dsp:sp>
    <dsp:sp modelId="{A7252934-192D-4BBC-8BC0-AA4E8A25D25F}">
      <dsp:nvSpPr>
        <dsp:cNvPr id="0" name=""/>
        <dsp:cNvSpPr/>
      </dsp:nvSpPr>
      <dsp:spPr>
        <a:xfrm>
          <a:off x="2728110" y="2149311"/>
          <a:ext cx="2333662" cy="1874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26</a:t>
          </a:r>
        </a:p>
      </dsp:txBody>
      <dsp:txXfrm>
        <a:off x="2783015" y="2204216"/>
        <a:ext cx="2223852" cy="1764796"/>
      </dsp:txXfrm>
    </dsp:sp>
    <dsp:sp modelId="{15500D21-BC07-4EE7-8A9E-7C05E6C890B9}">
      <dsp:nvSpPr>
        <dsp:cNvPr id="0" name=""/>
        <dsp:cNvSpPr/>
      </dsp:nvSpPr>
      <dsp:spPr>
        <a:xfrm>
          <a:off x="5453827" y="395"/>
          <a:ext cx="2333662" cy="18746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Numerals</a:t>
          </a:r>
        </a:p>
      </dsp:txBody>
      <dsp:txXfrm>
        <a:off x="5508732" y="55300"/>
        <a:ext cx="2223852" cy="1764796"/>
      </dsp:txXfrm>
    </dsp:sp>
    <dsp:sp modelId="{315C8876-10AF-4309-A835-4896147A577C}">
      <dsp:nvSpPr>
        <dsp:cNvPr id="0" name=""/>
        <dsp:cNvSpPr/>
      </dsp:nvSpPr>
      <dsp:spPr>
        <a:xfrm>
          <a:off x="5453827" y="2149311"/>
          <a:ext cx="2333662" cy="1874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10</a:t>
          </a:r>
        </a:p>
      </dsp:txBody>
      <dsp:txXfrm>
        <a:off x="5508732" y="2204216"/>
        <a:ext cx="2223852" cy="1764796"/>
      </dsp:txXfrm>
    </dsp:sp>
    <dsp:sp modelId="{D8FD8E17-DFC4-419B-BD16-6E2952B462ED}">
      <dsp:nvSpPr>
        <dsp:cNvPr id="0" name=""/>
        <dsp:cNvSpPr/>
      </dsp:nvSpPr>
      <dsp:spPr>
        <a:xfrm>
          <a:off x="8179545" y="395"/>
          <a:ext cx="2333662" cy="18746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Symbols</a:t>
          </a:r>
        </a:p>
      </dsp:txBody>
      <dsp:txXfrm>
        <a:off x="8234450" y="55300"/>
        <a:ext cx="2223852" cy="1764796"/>
      </dsp:txXfrm>
    </dsp:sp>
    <dsp:sp modelId="{9E97F37F-41BF-48F5-B76B-50F7042B006C}">
      <dsp:nvSpPr>
        <dsp:cNvPr id="0" name=""/>
        <dsp:cNvSpPr/>
      </dsp:nvSpPr>
      <dsp:spPr>
        <a:xfrm>
          <a:off x="8179545" y="2149311"/>
          <a:ext cx="2333662" cy="1874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Approx. 20 depending on system</a:t>
          </a:r>
        </a:p>
      </dsp:txBody>
      <dsp:txXfrm>
        <a:off x="8234450" y="2204216"/>
        <a:ext cx="2223852" cy="17647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07814-10EB-4CD2-872A-1DC6B1472424}">
      <dsp:nvSpPr>
        <dsp:cNvPr id="0" name=""/>
        <dsp:cNvSpPr/>
      </dsp:nvSpPr>
      <dsp:spPr>
        <a:xfrm>
          <a:off x="2192" y="152947"/>
          <a:ext cx="2148690" cy="15878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721C58-0571-44A4-85C8-EC6885E40951}">
      <dsp:nvSpPr>
        <dsp:cNvPr id="0" name=""/>
        <dsp:cNvSpPr/>
      </dsp:nvSpPr>
      <dsp:spPr>
        <a:xfrm>
          <a:off x="436502" y="1452910"/>
          <a:ext cx="1851531" cy="4449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kern="1200" dirty="0"/>
            <a:t>Your Name</a:t>
          </a:r>
        </a:p>
      </dsp:txBody>
      <dsp:txXfrm>
        <a:off x="436502" y="1452910"/>
        <a:ext cx="1851531" cy="444953"/>
      </dsp:txXfrm>
    </dsp:sp>
    <dsp:sp modelId="{B0DDDA7B-675D-4491-984A-86E94A0CA637}">
      <dsp:nvSpPr>
        <dsp:cNvPr id="0" name=""/>
        <dsp:cNvSpPr/>
      </dsp:nvSpPr>
      <dsp:spPr>
        <a:xfrm>
          <a:off x="2743983" y="152947"/>
          <a:ext cx="2148690" cy="158787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4B240B-1EEE-4BF9-8D8B-6586CF7A412C}">
      <dsp:nvSpPr>
        <dsp:cNvPr id="0" name=""/>
        <dsp:cNvSpPr/>
      </dsp:nvSpPr>
      <dsp:spPr>
        <a:xfrm>
          <a:off x="3178293" y="1452910"/>
          <a:ext cx="1851531" cy="4449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kern="1200" dirty="0"/>
            <a:t>Family members’ names</a:t>
          </a:r>
        </a:p>
      </dsp:txBody>
      <dsp:txXfrm>
        <a:off x="3178293" y="1452910"/>
        <a:ext cx="1851531" cy="444953"/>
      </dsp:txXfrm>
    </dsp:sp>
    <dsp:sp modelId="{77205D63-E243-4115-B2DD-81755E3B0204}">
      <dsp:nvSpPr>
        <dsp:cNvPr id="0" name=""/>
        <dsp:cNvSpPr/>
      </dsp:nvSpPr>
      <dsp:spPr>
        <a:xfrm>
          <a:off x="5485774" y="152947"/>
          <a:ext cx="2148690" cy="158787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9F0D2-7EFA-4911-863E-2938672882A5}">
      <dsp:nvSpPr>
        <dsp:cNvPr id="0" name=""/>
        <dsp:cNvSpPr/>
      </dsp:nvSpPr>
      <dsp:spPr>
        <a:xfrm>
          <a:off x="5920084" y="1452910"/>
          <a:ext cx="1851531" cy="4449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kern="1200" dirty="0"/>
            <a:t>Numbers easily connected to you</a:t>
          </a:r>
        </a:p>
      </dsp:txBody>
      <dsp:txXfrm>
        <a:off x="5920084" y="1452910"/>
        <a:ext cx="1851531" cy="444953"/>
      </dsp:txXfrm>
    </dsp:sp>
    <dsp:sp modelId="{E08A5884-FB26-4A1E-BC74-B59925F12300}">
      <dsp:nvSpPr>
        <dsp:cNvPr id="0" name=""/>
        <dsp:cNvSpPr/>
      </dsp:nvSpPr>
      <dsp:spPr>
        <a:xfrm>
          <a:off x="8227565" y="152947"/>
          <a:ext cx="2148690" cy="158787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6CB726-19E1-42CD-9978-C4D37F9C6BCB}">
      <dsp:nvSpPr>
        <dsp:cNvPr id="0" name=""/>
        <dsp:cNvSpPr/>
      </dsp:nvSpPr>
      <dsp:spPr>
        <a:xfrm>
          <a:off x="8661875" y="1452910"/>
          <a:ext cx="1851531" cy="4449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kern="1200" dirty="0"/>
            <a:t>Dictionary words</a:t>
          </a:r>
        </a:p>
      </dsp:txBody>
      <dsp:txXfrm>
        <a:off x="8661875" y="1452910"/>
        <a:ext cx="1851531" cy="444953"/>
      </dsp:txXfrm>
    </dsp:sp>
    <dsp:sp modelId="{9E61D634-42D8-4B56-94C7-BBEBE684578E}">
      <dsp:nvSpPr>
        <dsp:cNvPr id="0" name=""/>
        <dsp:cNvSpPr/>
      </dsp:nvSpPr>
      <dsp:spPr>
        <a:xfrm>
          <a:off x="2192" y="2126448"/>
          <a:ext cx="2148690" cy="15878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5327C-1AAC-4847-BFB3-02DA03547315}">
      <dsp:nvSpPr>
        <dsp:cNvPr id="0" name=""/>
        <dsp:cNvSpPr/>
      </dsp:nvSpPr>
      <dsp:spPr>
        <a:xfrm>
          <a:off x="436502" y="3426411"/>
          <a:ext cx="1851531" cy="4449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kern="1200" dirty="0"/>
            <a:t>Things identified with you</a:t>
          </a:r>
        </a:p>
      </dsp:txBody>
      <dsp:txXfrm>
        <a:off x="436502" y="3426411"/>
        <a:ext cx="1851531" cy="444953"/>
      </dsp:txXfrm>
    </dsp:sp>
    <dsp:sp modelId="{F4E4E0C4-E4A0-48EA-A963-264DD5708F3B}">
      <dsp:nvSpPr>
        <dsp:cNvPr id="0" name=""/>
        <dsp:cNvSpPr/>
      </dsp:nvSpPr>
      <dsp:spPr>
        <a:xfrm>
          <a:off x="2743983" y="2126448"/>
          <a:ext cx="2148690" cy="1587874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0A2E3F-E945-4F0A-9C21-A019C2362AEE}">
      <dsp:nvSpPr>
        <dsp:cNvPr id="0" name=""/>
        <dsp:cNvSpPr/>
      </dsp:nvSpPr>
      <dsp:spPr>
        <a:xfrm>
          <a:off x="3178293" y="3426411"/>
          <a:ext cx="1851531" cy="4449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kern="1200" dirty="0"/>
            <a:t>Pet names</a:t>
          </a:r>
        </a:p>
      </dsp:txBody>
      <dsp:txXfrm>
        <a:off x="3178293" y="3426411"/>
        <a:ext cx="1851531" cy="444953"/>
      </dsp:txXfrm>
    </dsp:sp>
    <dsp:sp modelId="{BC05955D-2B24-4268-991A-E617DB4D09C2}">
      <dsp:nvSpPr>
        <dsp:cNvPr id="0" name=""/>
        <dsp:cNvSpPr/>
      </dsp:nvSpPr>
      <dsp:spPr>
        <a:xfrm>
          <a:off x="5485774" y="2126448"/>
          <a:ext cx="2148690" cy="1587874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48A3C-487D-407B-B6DD-A8932DE5229A}">
      <dsp:nvSpPr>
        <dsp:cNvPr id="0" name=""/>
        <dsp:cNvSpPr/>
      </dsp:nvSpPr>
      <dsp:spPr>
        <a:xfrm>
          <a:off x="5920084" y="3426411"/>
          <a:ext cx="1851531" cy="4449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kern="1200" dirty="0"/>
            <a:t>Old passwords</a:t>
          </a:r>
        </a:p>
      </dsp:txBody>
      <dsp:txXfrm>
        <a:off x="5920084" y="3426411"/>
        <a:ext cx="1851531" cy="444953"/>
      </dsp:txXfrm>
    </dsp:sp>
    <dsp:sp modelId="{9D081FE1-C440-462A-96F5-8D936BBF3FC6}">
      <dsp:nvSpPr>
        <dsp:cNvPr id="0" name=""/>
        <dsp:cNvSpPr/>
      </dsp:nvSpPr>
      <dsp:spPr>
        <a:xfrm>
          <a:off x="8227565" y="2126448"/>
          <a:ext cx="2148690" cy="1587874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C11E2-140F-43DF-95A2-BC8B7EE6D592}">
      <dsp:nvSpPr>
        <dsp:cNvPr id="0" name=""/>
        <dsp:cNvSpPr/>
      </dsp:nvSpPr>
      <dsp:spPr>
        <a:xfrm>
          <a:off x="8661875" y="3426411"/>
          <a:ext cx="1851531" cy="44495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1500" kern="1200" dirty="0"/>
            <a:t>Passwords from other places</a:t>
          </a:r>
        </a:p>
      </dsp:txBody>
      <dsp:txXfrm>
        <a:off x="8661875" y="3426411"/>
        <a:ext cx="1851531" cy="44495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85DB7-6892-4F3C-99A4-1BADE90C1D14}">
      <dsp:nvSpPr>
        <dsp:cNvPr id="0" name=""/>
        <dsp:cNvSpPr/>
      </dsp:nvSpPr>
      <dsp:spPr>
        <a:xfrm>
          <a:off x="3286" y="71800"/>
          <a:ext cx="3203971" cy="11303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Meaning based on phrase</a:t>
          </a:r>
        </a:p>
      </dsp:txBody>
      <dsp:txXfrm>
        <a:off x="3286" y="71800"/>
        <a:ext cx="3203971" cy="1130394"/>
      </dsp:txXfrm>
    </dsp:sp>
    <dsp:sp modelId="{62FDEC00-11B6-433F-A0A1-6DCB6C5B9410}">
      <dsp:nvSpPr>
        <dsp:cNvPr id="0" name=""/>
        <dsp:cNvSpPr/>
      </dsp:nvSpPr>
      <dsp:spPr>
        <a:xfrm>
          <a:off x="3286" y="1202194"/>
          <a:ext cx="3203971" cy="275031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First letter of each word</a:t>
          </a:r>
        </a:p>
      </dsp:txBody>
      <dsp:txXfrm>
        <a:off x="3286" y="1202194"/>
        <a:ext cx="3203971" cy="2750318"/>
      </dsp:txXfrm>
    </dsp:sp>
    <dsp:sp modelId="{B95DD413-7D45-4194-8185-F122C8F4FD5A}">
      <dsp:nvSpPr>
        <dsp:cNvPr id="0" name=""/>
        <dsp:cNvSpPr/>
      </dsp:nvSpPr>
      <dsp:spPr>
        <a:xfrm>
          <a:off x="3655814" y="71800"/>
          <a:ext cx="3203971" cy="1130394"/>
        </a:xfrm>
        <a:prstGeom prst="rect">
          <a:avLst/>
        </a:prstGeom>
        <a:solidFill>
          <a:schemeClr val="accent4">
            <a:hueOff val="4822484"/>
            <a:satOff val="-4333"/>
            <a:lumOff val="-686"/>
            <a:alphaOff val="0"/>
          </a:schemeClr>
        </a:solidFill>
        <a:ln w="12700" cap="flat" cmpd="sng" algn="ctr">
          <a:solidFill>
            <a:schemeClr val="accent4">
              <a:hueOff val="4822484"/>
              <a:satOff val="-4333"/>
              <a:lumOff val="-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Passphrase</a:t>
          </a:r>
        </a:p>
      </dsp:txBody>
      <dsp:txXfrm>
        <a:off x="3655814" y="71800"/>
        <a:ext cx="3203971" cy="1130394"/>
      </dsp:txXfrm>
    </dsp:sp>
    <dsp:sp modelId="{1BC2EEC5-E50E-4DC3-927A-315210308979}">
      <dsp:nvSpPr>
        <dsp:cNvPr id="0" name=""/>
        <dsp:cNvSpPr/>
      </dsp:nvSpPr>
      <dsp:spPr>
        <a:xfrm>
          <a:off x="3655814" y="1202194"/>
          <a:ext cx="3203971" cy="2750318"/>
        </a:xfrm>
        <a:prstGeom prst="rect">
          <a:avLst/>
        </a:prstGeom>
        <a:solidFill>
          <a:schemeClr val="accent4">
            <a:tint val="40000"/>
            <a:alpha val="90000"/>
            <a:hueOff val="4596512"/>
            <a:satOff val="-1960"/>
            <a:lumOff val="-19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596512"/>
              <a:satOff val="-1960"/>
              <a:lumOff val="-1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Four unrelated words, at least 20 characters</a:t>
          </a:r>
        </a:p>
      </dsp:txBody>
      <dsp:txXfrm>
        <a:off x="3655814" y="1202194"/>
        <a:ext cx="3203971" cy="2750318"/>
      </dsp:txXfrm>
    </dsp:sp>
    <dsp:sp modelId="{193BE908-7AE0-462B-9BC8-CB4F8DF165FB}">
      <dsp:nvSpPr>
        <dsp:cNvPr id="0" name=""/>
        <dsp:cNvSpPr/>
      </dsp:nvSpPr>
      <dsp:spPr>
        <a:xfrm>
          <a:off x="7308342" y="71800"/>
          <a:ext cx="3203971" cy="1130394"/>
        </a:xfrm>
        <a:prstGeom prst="rect">
          <a:avLst/>
        </a:prstGeom>
        <a:solidFill>
          <a:schemeClr val="accent4">
            <a:hueOff val="9644969"/>
            <a:satOff val="-8667"/>
            <a:lumOff val="-1373"/>
            <a:alphaOff val="0"/>
          </a:schemeClr>
        </a:solidFill>
        <a:ln w="12700" cap="flat" cmpd="sng" algn="ctr">
          <a:solidFill>
            <a:schemeClr val="accent4">
              <a:hueOff val="9644969"/>
              <a:satOff val="-8667"/>
              <a:lumOff val="-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138176" rIns="241808" bIns="138176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Randomly Generated</a:t>
          </a:r>
        </a:p>
      </dsp:txBody>
      <dsp:txXfrm>
        <a:off x="7308342" y="71800"/>
        <a:ext cx="3203971" cy="1130394"/>
      </dsp:txXfrm>
    </dsp:sp>
    <dsp:sp modelId="{E30DDE2D-2DDF-4B01-82CA-BDDF75C78557}">
      <dsp:nvSpPr>
        <dsp:cNvPr id="0" name=""/>
        <dsp:cNvSpPr/>
      </dsp:nvSpPr>
      <dsp:spPr>
        <a:xfrm>
          <a:off x="7308342" y="1202194"/>
          <a:ext cx="3203971" cy="2750318"/>
        </a:xfrm>
        <a:prstGeom prst="rect">
          <a:avLst/>
        </a:prstGeom>
        <a:solidFill>
          <a:schemeClr val="accent4">
            <a:tint val="40000"/>
            <a:alpha val="90000"/>
            <a:hueOff val="9193023"/>
            <a:satOff val="-3920"/>
            <a:lumOff val="-39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9193023"/>
              <a:satOff val="-3920"/>
              <a:lumOff val="-3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356" tIns="181356" rIns="241808" bIns="272034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Muscle memory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kern="1200" dirty="0"/>
            <a:t>Password database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400" kern="1200" dirty="0"/>
        </a:p>
      </dsp:txBody>
      <dsp:txXfrm>
        <a:off x="7308342" y="1202194"/>
        <a:ext cx="3203971" cy="27503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76561-5C6F-49A6-B9DF-0B7B7EDFA3CC}">
      <dsp:nvSpPr>
        <dsp:cNvPr id="0" name=""/>
        <dsp:cNvSpPr/>
      </dsp:nvSpPr>
      <dsp:spPr>
        <a:xfrm>
          <a:off x="2" y="29399"/>
          <a:ext cx="4913783" cy="13769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166624" rIns="291592" bIns="16662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“Haystacks” Method</a:t>
          </a:r>
        </a:p>
      </dsp:txBody>
      <dsp:txXfrm>
        <a:off x="2" y="29399"/>
        <a:ext cx="4913783" cy="1376978"/>
      </dsp:txXfrm>
    </dsp:sp>
    <dsp:sp modelId="{3A8D0449-ECDC-45A7-B6FE-D57029F86B21}">
      <dsp:nvSpPr>
        <dsp:cNvPr id="0" name=""/>
        <dsp:cNvSpPr/>
      </dsp:nvSpPr>
      <dsp:spPr>
        <a:xfrm>
          <a:off x="51" y="1406378"/>
          <a:ext cx="4913783" cy="258853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 dirty="0"/>
            <a:t>Add a pattern of text to the front, middle, or end of your password</a:t>
          </a:r>
        </a:p>
      </dsp:txBody>
      <dsp:txXfrm>
        <a:off x="51" y="1406378"/>
        <a:ext cx="4913783" cy="2588535"/>
      </dsp:txXfrm>
    </dsp:sp>
    <dsp:sp modelId="{F8384790-76C0-415C-98CA-D11B9C783760}">
      <dsp:nvSpPr>
        <dsp:cNvPr id="0" name=""/>
        <dsp:cNvSpPr/>
      </dsp:nvSpPr>
      <dsp:spPr>
        <a:xfrm>
          <a:off x="5601764" y="29399"/>
          <a:ext cx="4913783" cy="1376978"/>
        </a:xfrm>
        <a:prstGeom prst="rect">
          <a:avLst/>
        </a:prstGeom>
        <a:solidFill>
          <a:schemeClr val="accent2">
            <a:hueOff val="-9067203"/>
            <a:satOff val="5236"/>
            <a:lumOff val="-9607"/>
            <a:alphaOff val="0"/>
          </a:schemeClr>
        </a:solidFill>
        <a:ln w="12700" cap="flat" cmpd="sng" algn="ctr">
          <a:solidFill>
            <a:schemeClr val="accent2">
              <a:hueOff val="-9067203"/>
              <a:satOff val="5236"/>
              <a:lumOff val="-96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166624" rIns="291592" bIns="166624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Number/symbol substitution</a:t>
          </a:r>
        </a:p>
      </dsp:txBody>
      <dsp:txXfrm>
        <a:off x="5601764" y="29399"/>
        <a:ext cx="4913783" cy="1376978"/>
      </dsp:txXfrm>
    </dsp:sp>
    <dsp:sp modelId="{6996445E-DA26-4317-901C-27A7F3E66FD1}">
      <dsp:nvSpPr>
        <dsp:cNvPr id="0" name=""/>
        <dsp:cNvSpPr/>
      </dsp:nvSpPr>
      <dsp:spPr>
        <a:xfrm>
          <a:off x="5601764" y="1406378"/>
          <a:ext cx="4913783" cy="2588535"/>
        </a:xfrm>
        <a:prstGeom prst="rect">
          <a:avLst/>
        </a:prstGeom>
        <a:solidFill>
          <a:schemeClr val="accent2">
            <a:tint val="40000"/>
            <a:alpha val="90000"/>
            <a:hueOff val="-8695070"/>
            <a:satOff val="-10141"/>
            <a:lumOff val="-16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695070"/>
              <a:satOff val="-10141"/>
              <a:lumOff val="-16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694" tIns="218694" rIns="291592" bIns="328041" numCol="1" spcCol="1270" anchor="t" anchorCtr="0">
          <a:noAutofit/>
        </a:bodyPr>
        <a:lstStyle/>
        <a:p>
          <a:pPr marL="285750" lvl="1" indent="-285750" algn="l" defTabSz="1822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100" kern="1200" dirty="0"/>
            <a:t>Substitute numbers and symbols for letters</a:t>
          </a:r>
        </a:p>
      </dsp:txBody>
      <dsp:txXfrm>
        <a:off x="5601764" y="1406378"/>
        <a:ext cx="4913783" cy="25885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68593-DFC4-456C-A26F-E921EB46B4AA}">
      <dsp:nvSpPr>
        <dsp:cNvPr id="0" name=""/>
        <dsp:cNvSpPr/>
      </dsp:nvSpPr>
      <dsp:spPr>
        <a:xfrm>
          <a:off x="1283" y="0"/>
          <a:ext cx="3337470" cy="402431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What you know</a:t>
          </a:r>
        </a:p>
      </dsp:txBody>
      <dsp:txXfrm>
        <a:off x="1283" y="0"/>
        <a:ext cx="3337470" cy="1207293"/>
      </dsp:txXfrm>
    </dsp:sp>
    <dsp:sp modelId="{4D0FBE2D-2B8A-4B37-A7E3-296C4CB13854}">
      <dsp:nvSpPr>
        <dsp:cNvPr id="0" name=""/>
        <dsp:cNvSpPr/>
      </dsp:nvSpPr>
      <dsp:spPr>
        <a:xfrm>
          <a:off x="335030" y="1207293"/>
          <a:ext cx="2669976" cy="26158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Password</a:t>
          </a:r>
        </a:p>
      </dsp:txBody>
      <dsp:txXfrm>
        <a:off x="411644" y="1283907"/>
        <a:ext cx="2516748" cy="2462575"/>
      </dsp:txXfrm>
    </dsp:sp>
    <dsp:sp modelId="{41584B8F-6DEE-4BE1-9C6B-A05931A13064}">
      <dsp:nvSpPr>
        <dsp:cNvPr id="0" name=""/>
        <dsp:cNvSpPr/>
      </dsp:nvSpPr>
      <dsp:spPr>
        <a:xfrm>
          <a:off x="3589064" y="0"/>
          <a:ext cx="3337470" cy="402431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What you have</a:t>
          </a:r>
        </a:p>
      </dsp:txBody>
      <dsp:txXfrm>
        <a:off x="3589064" y="0"/>
        <a:ext cx="3337470" cy="1207293"/>
      </dsp:txXfrm>
    </dsp:sp>
    <dsp:sp modelId="{1D16AFE6-6ACA-437C-9D7F-05EF759F1F74}">
      <dsp:nvSpPr>
        <dsp:cNvPr id="0" name=""/>
        <dsp:cNvSpPr/>
      </dsp:nvSpPr>
      <dsp:spPr>
        <a:xfrm>
          <a:off x="3922811" y="1207392"/>
          <a:ext cx="2669976" cy="586256"/>
        </a:xfrm>
        <a:prstGeom prst="roundRect">
          <a:avLst>
            <a:gd name="adj" fmla="val 10000"/>
          </a:avLst>
        </a:prstGeom>
        <a:solidFill>
          <a:schemeClr val="accent3">
            <a:hueOff val="-797282"/>
            <a:satOff val="-4367"/>
            <a:lumOff val="13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Landline Phone</a:t>
          </a:r>
        </a:p>
      </dsp:txBody>
      <dsp:txXfrm>
        <a:off x="3939982" y="1224563"/>
        <a:ext cx="2635634" cy="551914"/>
      </dsp:txXfrm>
    </dsp:sp>
    <dsp:sp modelId="{71F63385-0965-43E4-ACA4-5271CA2689B9}">
      <dsp:nvSpPr>
        <dsp:cNvPr id="0" name=""/>
        <dsp:cNvSpPr/>
      </dsp:nvSpPr>
      <dsp:spPr>
        <a:xfrm>
          <a:off x="3922811" y="1883842"/>
          <a:ext cx="2669976" cy="586256"/>
        </a:xfrm>
        <a:prstGeom prst="roundRect">
          <a:avLst>
            <a:gd name="adj" fmla="val 10000"/>
          </a:avLst>
        </a:prstGeom>
        <a:solidFill>
          <a:schemeClr val="accent3">
            <a:hueOff val="-1594563"/>
            <a:satOff val="-8735"/>
            <a:lumOff val="26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Text message</a:t>
          </a:r>
        </a:p>
      </dsp:txBody>
      <dsp:txXfrm>
        <a:off x="3939982" y="1901013"/>
        <a:ext cx="2635634" cy="551914"/>
      </dsp:txXfrm>
    </dsp:sp>
    <dsp:sp modelId="{FA5A100A-DBC0-4700-99F8-25E0803BCA7A}">
      <dsp:nvSpPr>
        <dsp:cNvPr id="0" name=""/>
        <dsp:cNvSpPr/>
      </dsp:nvSpPr>
      <dsp:spPr>
        <a:xfrm>
          <a:off x="3922811" y="2560292"/>
          <a:ext cx="2669976" cy="586256"/>
        </a:xfrm>
        <a:prstGeom prst="roundRect">
          <a:avLst>
            <a:gd name="adj" fmla="val 10000"/>
          </a:avLst>
        </a:prstGeom>
        <a:solidFill>
          <a:schemeClr val="accent3">
            <a:hueOff val="-2391845"/>
            <a:satOff val="-13102"/>
            <a:lumOff val="40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App</a:t>
          </a:r>
        </a:p>
      </dsp:txBody>
      <dsp:txXfrm>
        <a:off x="3939982" y="2577463"/>
        <a:ext cx="2635634" cy="551914"/>
      </dsp:txXfrm>
    </dsp:sp>
    <dsp:sp modelId="{BD01A331-E4D2-4FE5-9A62-C9DA58460F2F}">
      <dsp:nvSpPr>
        <dsp:cNvPr id="0" name=""/>
        <dsp:cNvSpPr/>
      </dsp:nvSpPr>
      <dsp:spPr>
        <a:xfrm>
          <a:off x="3922811" y="3236742"/>
          <a:ext cx="2669976" cy="586256"/>
        </a:xfrm>
        <a:prstGeom prst="roundRect">
          <a:avLst>
            <a:gd name="adj" fmla="val 10000"/>
          </a:avLst>
        </a:prstGeom>
        <a:solidFill>
          <a:schemeClr val="accent3">
            <a:hueOff val="-3189127"/>
            <a:satOff val="-17469"/>
            <a:lumOff val="53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Token</a:t>
          </a:r>
        </a:p>
      </dsp:txBody>
      <dsp:txXfrm>
        <a:off x="3939982" y="3253913"/>
        <a:ext cx="2635634" cy="551914"/>
      </dsp:txXfrm>
    </dsp:sp>
    <dsp:sp modelId="{D740A6B7-963B-465D-B326-829E5DD26AD3}">
      <dsp:nvSpPr>
        <dsp:cNvPr id="0" name=""/>
        <dsp:cNvSpPr/>
      </dsp:nvSpPr>
      <dsp:spPr>
        <a:xfrm>
          <a:off x="7176845" y="0"/>
          <a:ext cx="3337470" cy="402431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Who you are</a:t>
          </a:r>
        </a:p>
      </dsp:txBody>
      <dsp:txXfrm>
        <a:off x="7176845" y="0"/>
        <a:ext cx="3337470" cy="1207293"/>
      </dsp:txXfrm>
    </dsp:sp>
    <dsp:sp modelId="{3ED881B6-1232-4424-B32C-7D79A445A951}">
      <dsp:nvSpPr>
        <dsp:cNvPr id="0" name=""/>
        <dsp:cNvSpPr/>
      </dsp:nvSpPr>
      <dsp:spPr>
        <a:xfrm>
          <a:off x="7510592" y="1207637"/>
          <a:ext cx="2669976" cy="790616"/>
        </a:xfrm>
        <a:prstGeom prst="roundRect">
          <a:avLst>
            <a:gd name="adj" fmla="val 10000"/>
          </a:avLst>
        </a:prstGeom>
        <a:solidFill>
          <a:schemeClr val="accent3">
            <a:hueOff val="-3986408"/>
            <a:satOff val="-21836"/>
            <a:lumOff val="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Biometric</a:t>
          </a:r>
        </a:p>
      </dsp:txBody>
      <dsp:txXfrm>
        <a:off x="7533748" y="1230793"/>
        <a:ext cx="2623664" cy="744304"/>
      </dsp:txXfrm>
    </dsp:sp>
    <dsp:sp modelId="{3D617DFA-A887-4B62-AEBD-416F954063AD}">
      <dsp:nvSpPr>
        <dsp:cNvPr id="0" name=""/>
        <dsp:cNvSpPr/>
      </dsp:nvSpPr>
      <dsp:spPr>
        <a:xfrm>
          <a:off x="7510592" y="2119887"/>
          <a:ext cx="2669976" cy="790616"/>
        </a:xfrm>
        <a:prstGeom prst="roundRect">
          <a:avLst>
            <a:gd name="adj" fmla="val 10000"/>
          </a:avLst>
        </a:prstGeom>
        <a:solidFill>
          <a:schemeClr val="accent3">
            <a:hueOff val="-4783690"/>
            <a:satOff val="-26204"/>
            <a:lumOff val="80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Facial recognition</a:t>
          </a:r>
        </a:p>
      </dsp:txBody>
      <dsp:txXfrm>
        <a:off x="7533748" y="2143043"/>
        <a:ext cx="2623664" cy="744304"/>
      </dsp:txXfrm>
    </dsp:sp>
    <dsp:sp modelId="{77051FA6-38A5-4E8B-BD1E-D71894FDDEA4}">
      <dsp:nvSpPr>
        <dsp:cNvPr id="0" name=""/>
        <dsp:cNvSpPr/>
      </dsp:nvSpPr>
      <dsp:spPr>
        <a:xfrm>
          <a:off x="7510592" y="3032137"/>
          <a:ext cx="2669976" cy="790616"/>
        </a:xfrm>
        <a:prstGeom prst="roundRect">
          <a:avLst>
            <a:gd name="adj" fmla="val 1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Eye scanning</a:t>
          </a:r>
        </a:p>
      </dsp:txBody>
      <dsp:txXfrm>
        <a:off x="7533748" y="3055293"/>
        <a:ext cx="2623664" cy="74430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68593-DFC4-456C-A26F-E921EB46B4AA}">
      <dsp:nvSpPr>
        <dsp:cNvPr id="0" name=""/>
        <dsp:cNvSpPr/>
      </dsp:nvSpPr>
      <dsp:spPr>
        <a:xfrm>
          <a:off x="0" y="0"/>
          <a:ext cx="11887200" cy="573563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Security Questions Discussion</a:t>
          </a:r>
        </a:p>
      </dsp:txBody>
      <dsp:txXfrm>
        <a:off x="0" y="0"/>
        <a:ext cx="11887200" cy="1720691"/>
      </dsp:txXfrm>
    </dsp:sp>
    <dsp:sp modelId="{AD8D5A4C-70DF-4B84-A4E2-0C2831EDFD1C}">
      <dsp:nvSpPr>
        <dsp:cNvPr id="0" name=""/>
        <dsp:cNvSpPr/>
      </dsp:nvSpPr>
      <dsp:spPr>
        <a:xfrm>
          <a:off x="1188719" y="1721181"/>
          <a:ext cx="9509760" cy="11268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What are security questions?</a:t>
          </a:r>
        </a:p>
      </dsp:txBody>
      <dsp:txXfrm>
        <a:off x="1221723" y="1754185"/>
        <a:ext cx="9443752" cy="1060815"/>
      </dsp:txXfrm>
    </dsp:sp>
    <dsp:sp modelId="{14CA4A77-99B8-43B9-B1F6-E146FB2DC590}">
      <dsp:nvSpPr>
        <dsp:cNvPr id="0" name=""/>
        <dsp:cNvSpPr/>
      </dsp:nvSpPr>
      <dsp:spPr>
        <a:xfrm>
          <a:off x="1188719" y="3021362"/>
          <a:ext cx="9509760" cy="1126823"/>
        </a:xfrm>
        <a:prstGeom prst="roundRect">
          <a:avLst>
            <a:gd name="adj" fmla="val 10000"/>
          </a:avLst>
        </a:prstGeom>
        <a:solidFill>
          <a:schemeClr val="accent3">
            <a:hueOff val="-2790486"/>
            <a:satOff val="-15286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How easy is it to find out the answer to one?</a:t>
          </a:r>
        </a:p>
      </dsp:txBody>
      <dsp:txXfrm>
        <a:off x="1221723" y="3054366"/>
        <a:ext cx="9443752" cy="1060815"/>
      </dsp:txXfrm>
    </dsp:sp>
    <dsp:sp modelId="{CEE89CD2-D9C8-4F2C-B236-274E3E979DC5}">
      <dsp:nvSpPr>
        <dsp:cNvPr id="0" name=""/>
        <dsp:cNvSpPr/>
      </dsp:nvSpPr>
      <dsp:spPr>
        <a:xfrm>
          <a:off x="1188719" y="4321543"/>
          <a:ext cx="9509760" cy="1126823"/>
        </a:xfrm>
        <a:prstGeom prst="roundRect">
          <a:avLst>
            <a:gd name="adj" fmla="val 10000"/>
          </a:avLst>
        </a:prstGeom>
        <a:solidFill>
          <a:schemeClr val="accent3">
            <a:hueOff val="-5580972"/>
            <a:satOff val="-30571"/>
            <a:lumOff val="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8580" rIns="9144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Can your group come up with the “perfect” security question?</a:t>
          </a:r>
        </a:p>
      </dsp:txBody>
      <dsp:txXfrm>
        <a:off x="1221723" y="4354547"/>
        <a:ext cx="9443752" cy="1060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8768D-064E-42E0-9F4C-2118CFF42BEB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57FD4-7033-415B-8267-2AFD9CA4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602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67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6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12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4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72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4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59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55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53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4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95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49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78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17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8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249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53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72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44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5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66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4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29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106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22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80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3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89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0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08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8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01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AAE9C4-E21C-4280-9223-CBF58F844AD8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4EDEC1-7E4E-4620-8705-8EADDA543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6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34572"/>
            <a:ext cx="10515600" cy="1156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24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85206"/>
            <a:ext cx="12192000" cy="3868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62346"/>
            <a:ext cx="12192000" cy="457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4" y="5928431"/>
            <a:ext cx="730295" cy="791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 userDrawn="1"/>
        </p:nvSpPr>
        <p:spPr>
          <a:xfrm>
            <a:off x="2941505" y="6181389"/>
            <a:ext cx="9289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spc="3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ira Sans Medium" panose="020B0503050000020004" pitchFamily="34" charset="0"/>
                <a:ea typeface="Fira Sans Medium" panose="020B0503050000020004" pitchFamily="34" charset="0"/>
              </a:rPr>
              <a:t>Computer Security </a:t>
            </a:r>
            <a:r>
              <a:rPr lang="en-US" sz="3600" b="1" spc="3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ira Sans Medium" panose="020B0503050000020004" pitchFamily="34" charset="0"/>
                <a:ea typeface="Fira Sans Medium" panose="020B0503050000020004" pitchFamily="34" charset="0"/>
              </a:rPr>
              <a:t>Bootcamp</a:t>
            </a:r>
            <a:r>
              <a:rPr lang="en-US" sz="3600" b="1" spc="300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ira Sans Medium" panose="020B0503050000020004" pitchFamily="34" charset="0"/>
                <a:ea typeface="Fira Sans Medium" panose="020B0503050000020004" pitchFamily="34" charset="0"/>
              </a:rPr>
              <a:t> @Work</a:t>
            </a:r>
          </a:p>
        </p:txBody>
      </p:sp>
    </p:spTree>
    <p:extLst>
      <p:ext uri="{BB962C8B-B14F-4D97-AF65-F5344CB8AC3E}">
        <p14:creationId xmlns:p14="http://schemas.microsoft.com/office/powerpoint/2010/main" val="341018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34572"/>
            <a:ext cx="10515600" cy="1156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24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85206"/>
            <a:ext cx="12192000" cy="3868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462346"/>
            <a:ext cx="12192000" cy="457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4" y="5928431"/>
            <a:ext cx="730295" cy="791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966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E4D9B-9536-45A5-926D-06985C94294C}" type="datetimeFigureOut">
              <a:rPr lang="en-US" smtClean="0"/>
              <a:t>9/9/2020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D16FC-9926-4380-AF69-75B679D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1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D7bYkF71iKE" TargetMode="External"/><Relationship Id="rId1" Type="http://schemas.openxmlformats.org/officeDocument/2006/relationships/tags" Target="../tags/tag1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_Hlen9eeWi4" TargetMode="External"/><Relationship Id="rId1" Type="http://schemas.openxmlformats.org/officeDocument/2006/relationships/tags" Target="../tags/tag21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my.ufl.edu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gIy0HuTQTI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aHlcFuKYZ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43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6CFqQgeu_2c" TargetMode="External"/><Relationship Id="rId1" Type="http://schemas.openxmlformats.org/officeDocument/2006/relationships/tags" Target="../tags/tag26.xml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61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https://www.youtube.com/embed/Kc0VgSha_bc" TargetMode="External"/><Relationship Id="rId1" Type="http://schemas.openxmlformats.org/officeDocument/2006/relationships/tags" Target="../tags/tag8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2582" y="1122363"/>
            <a:ext cx="10215418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US" b="1" spc="300" dirty="0">
                <a:ln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ira Sans Medium" panose="020B0503050000020004" pitchFamily="34" charset="0"/>
                <a:ea typeface="Fira Sans Medium" panose="020B0503050000020004" pitchFamily="34" charset="0"/>
              </a:rPr>
              <a:t>Computer Security </a:t>
            </a:r>
            <a:r>
              <a:rPr lang="en-US" b="1" spc="3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ira Sans Medium" panose="020B0503050000020004" pitchFamily="34" charset="0"/>
                <a:ea typeface="Fira Sans Medium" panose="020B0503050000020004" pitchFamily="34" charset="0"/>
              </a:rPr>
              <a:t>Bootcamp</a:t>
            </a:r>
            <a:br>
              <a:rPr lang="en-US" b="1" spc="300" dirty="0">
                <a:ln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ira Sans Medium" panose="020B0503050000020004" pitchFamily="34" charset="0"/>
                <a:ea typeface="Fira Sans Medium" panose="020B0503050000020004" pitchFamily="34" charset="0"/>
              </a:rPr>
            </a:br>
            <a:r>
              <a:rPr lang="en-US" b="1" spc="300" dirty="0">
                <a:ln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ira Sans Medium" panose="020B0503050000020004" pitchFamily="34" charset="0"/>
                <a:ea typeface="Fira Sans Medium" panose="020B0503050000020004" pitchFamily="34" charset="0"/>
              </a:rPr>
              <a:t>@Work Edition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/>
              <a:t>Ryan J. Rushing</a:t>
            </a:r>
          </a:p>
          <a:p>
            <a:pPr algn="r"/>
            <a:endParaRPr lang="en-US" dirty="0"/>
          </a:p>
          <a:p>
            <a:pPr algn="r"/>
            <a:r>
              <a:rPr lang="en-US" sz="1800" i="1" dirty="0"/>
              <a:t>July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9612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Are Going to Cover</a:t>
            </a:r>
          </a:p>
        </p:txBody>
      </p:sp>
      <p:sp>
        <p:nvSpPr>
          <p:cNvPr id="3" name="Rectangle 2"/>
          <p:cNvSpPr/>
          <p:nvPr/>
        </p:nvSpPr>
        <p:spPr>
          <a:xfrm>
            <a:off x="1099127" y="1579418"/>
            <a:ext cx="6040582" cy="223520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555517"/>
              </p:ext>
            </p:extLst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67874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 Most Common Passwords of 2018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8078113"/>
              </p:ext>
            </p:extLst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316517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7bYkF71iKE"/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0" y="-23812"/>
            <a:ext cx="12234332" cy="6881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3141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Components of a Good Password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669338"/>
              </p:ext>
            </p:extLst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69316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Poor Password Choices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28897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img00.deviantart.net/f607/i/2012/032/3/4/sherlock__s_mind_palace_by_firelight_12-d4oc1n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8801"/>
            <a:ext cx="12192000" cy="762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1571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Creation Techniques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032090"/>
              </p:ext>
            </p:extLst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1575412" y="5329908"/>
            <a:ext cx="2699132" cy="73813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“Ryan ran around in</a:t>
            </a:r>
            <a:br>
              <a:rPr lang="en-US" sz="1600" dirty="0"/>
            </a:br>
            <a:r>
              <a:rPr lang="en-US" sz="1600" dirty="0"/>
              <a:t> two circles talking about passwords!”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dirty="0">
                <a:cs typeface="Arial" panose="020B0604020202020204" pitchFamily="34" charset="0"/>
              </a:rPr>
              <a:t>Rrai2ctap!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019141" y="5252791"/>
            <a:ext cx="2699132" cy="8152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F3&amp;_BJJdV-ve</a:t>
            </a:r>
          </a:p>
        </p:txBody>
      </p:sp>
      <p:sp>
        <p:nvSpPr>
          <p:cNvPr id="7" name="Rectangle 6"/>
          <p:cNvSpPr/>
          <p:nvPr/>
        </p:nvSpPr>
        <p:spPr>
          <a:xfrm>
            <a:off x="5231175" y="5252791"/>
            <a:ext cx="2699132" cy="8152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kiwi deck firefly socket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dirty="0" err="1">
                <a:cs typeface="Arial" panose="020B0604020202020204" pitchFamily="34" charset="0"/>
              </a:rPr>
              <a:t>kiwideckfireflysocket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039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Password Enhancement Techniques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522291"/>
              </p:ext>
            </p:extLst>
          </p:nvPr>
        </p:nvGraphicFramePr>
        <p:xfrm>
          <a:off x="838200" y="1524286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1718632" y="5207094"/>
            <a:ext cx="4406746" cy="738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Arial" panose="020B0604020202020204" pitchFamily="34" charset="0"/>
              </a:rPr>
              <a:t>Rrai2ctap!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sz="2400" dirty="0">
                <a:cs typeface="Arial" panose="020B0604020202020204" pitchFamily="34" charset="0"/>
              </a:rPr>
              <a:t>Rrai2ctap!.,.,.,.,.,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7357432" y="5207094"/>
            <a:ext cx="4406746" cy="7381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cs typeface="Arial" panose="020B0604020202020204" pitchFamily="34" charset="0"/>
              </a:rPr>
              <a:t>HappyVille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► </a:t>
            </a:r>
            <a:r>
              <a:rPr lang="en-US" sz="2400" dirty="0">
                <a:cs typeface="Arial" panose="020B0604020202020204" pitchFamily="34" charset="0"/>
              </a:rPr>
              <a:t>H@ppyV1ll3</a:t>
            </a:r>
            <a:endParaRPr lang="en-US" sz="2400" dirty="0"/>
          </a:p>
        </p:txBody>
      </p:sp>
      <p:pic>
        <p:nvPicPr>
          <p:cNvPr id="7" name="Picture 6" descr="Beyond Survivor - The Wounded Warrior Blog: Don't Ignore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595" y="1276350"/>
            <a:ext cx="994410" cy="828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901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9736"/>
            <a:ext cx="6223000" cy="5218528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The Hunt for the Perfect Password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0900" y="254000"/>
            <a:ext cx="51689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</a:rPr>
              <a:t>Activity</a:t>
            </a:r>
          </a:p>
          <a:p>
            <a:pPr algn="ctr"/>
            <a:r>
              <a:rPr lang="en-US" sz="28700" dirty="0">
                <a:solidFill>
                  <a:schemeClr val="bg1"/>
                </a:solidFill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1098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lp-cdn.lastpass.com/lporcamedia/-/media/a51ea01796b7481fb2a2a4c5873181fb.png?h=1054&amp;w=1502&amp;la=en&amp;hash=6CE6525405A4400561C195728266AC1795173C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15915" cy="723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lastpas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75" y="5720488"/>
            <a:ext cx="1876425" cy="83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077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zquotes.com/picture-quotes/quote-we-spend-our-time-searching-for-security-and-hate-it-when-we-get-it-john-steinbeck-28-23-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35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0075" y="5892800"/>
            <a:ext cx="1099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w Cen MT" panose="020B0602020104020603" pitchFamily="34" charset="0"/>
              </a:rPr>
              <a:t>Why is security important? What advice have you gotten?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139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_Hlen9eeWi4"/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0" y="-23812"/>
            <a:ext cx="12234332" cy="6881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137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Multifactor Authentication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0867946"/>
              </p:ext>
            </p:extLst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23662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Duo Authentication at UF</a:t>
            </a:r>
          </a:p>
        </p:txBody>
      </p:sp>
      <p:pic>
        <p:nvPicPr>
          <p:cNvPr id="9218" name="Picture 2" descr="Image result for duo logo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69" y="2120900"/>
            <a:ext cx="105835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5183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8477136"/>
              </p:ext>
            </p:extLst>
          </p:nvPr>
        </p:nvGraphicFramePr>
        <p:xfrm>
          <a:off x="139700" y="114300"/>
          <a:ext cx="11887200" cy="5735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5546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gIy0HuTQT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39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uf hous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8"/>
          <a:stretch/>
        </p:blipFill>
        <p:spPr bwMode="auto">
          <a:xfrm>
            <a:off x="1" y="1"/>
            <a:ext cx="122957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2663" y="399635"/>
            <a:ext cx="9268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Story of the LinkedIn Scam in Student Affairs</a:t>
            </a:r>
          </a:p>
        </p:txBody>
      </p:sp>
    </p:spTree>
    <p:extLst>
      <p:ext uri="{BB962C8B-B14F-4D97-AF65-F5344CB8AC3E}">
        <p14:creationId xmlns:p14="http://schemas.microsoft.com/office/powerpoint/2010/main" val="2064986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aHlcFuKYZ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869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Spot Phishing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7744691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73" y="2909456"/>
            <a:ext cx="3006436" cy="15032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8756073" y="4249884"/>
            <a:ext cx="3006436" cy="1361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Are you eligible to win the British lottery?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6073" y="2234045"/>
            <a:ext cx="3006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Think about it…</a:t>
            </a:r>
          </a:p>
        </p:txBody>
      </p:sp>
    </p:spTree>
    <p:extLst>
      <p:ext uri="{BB962C8B-B14F-4D97-AF65-F5344CB8AC3E}">
        <p14:creationId xmlns:p14="http://schemas.microsoft.com/office/powerpoint/2010/main" val="2708687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9736"/>
            <a:ext cx="6223000" cy="5218528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Jury Duty:</a:t>
            </a:r>
            <a:br>
              <a:rPr lang="en-US" sz="7200" dirty="0"/>
            </a:br>
            <a:r>
              <a:rPr lang="en-US" sz="7200" dirty="0"/>
              <a:t>Phishing or Not Phishing?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0900" y="254000"/>
            <a:ext cx="51689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</a:rPr>
              <a:t>Activity</a:t>
            </a:r>
          </a:p>
          <a:p>
            <a:pPr algn="ctr"/>
            <a:r>
              <a:rPr lang="en-US" sz="287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6067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Image result for uf break r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27"/>
          <a:stretch/>
        </p:blipFill>
        <p:spPr bwMode="auto">
          <a:xfrm>
            <a:off x="0" y="0"/>
            <a:ext cx="12334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7586" y="470157"/>
            <a:ext cx="6032500" cy="12573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BREAK TIME</a:t>
            </a:r>
          </a:p>
        </p:txBody>
      </p:sp>
    </p:spTree>
    <p:extLst>
      <p:ext uri="{BB962C8B-B14F-4D97-AF65-F5344CB8AC3E}">
        <p14:creationId xmlns:p14="http://schemas.microsoft.com/office/powerpoint/2010/main" val="1557215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pre00.deviantart.net/abbf/th/pre/i/2004/141/2/f/grassy_field_no__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459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Image result for computer being tak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" b="14285"/>
          <a:stretch/>
        </p:blipFill>
        <p:spPr bwMode="auto">
          <a:xfrm>
            <a:off x="-76200" y="-114300"/>
            <a:ext cx="12268200" cy="699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77800" y="373360"/>
            <a:ext cx="7989786" cy="224284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The Story of My Computer Being Taken Away by IT</a:t>
            </a:r>
            <a:br>
              <a:rPr lang="en-US" sz="5400" b="1" dirty="0">
                <a:solidFill>
                  <a:schemeClr val="bg1"/>
                </a:solidFill>
              </a:rPr>
            </a:br>
            <a:r>
              <a:rPr lang="en-US" sz="3200" b="1" dirty="0">
                <a:solidFill>
                  <a:schemeClr val="bg1"/>
                </a:solidFill>
              </a:rPr>
              <a:t>Prevention vs Reaction</a:t>
            </a:r>
          </a:p>
        </p:txBody>
      </p:sp>
    </p:spTree>
    <p:extLst>
      <p:ext uri="{BB962C8B-B14F-4D97-AF65-F5344CB8AC3E}">
        <p14:creationId xmlns:p14="http://schemas.microsoft.com/office/powerpoint/2010/main" val="4114167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malware?</a:t>
            </a:r>
          </a:p>
        </p:txBody>
      </p:sp>
      <p:graphicFrame>
        <p:nvGraphicFramePr>
          <p:cNvPr id="4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0659923"/>
              </p:ext>
            </p:extLst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5156200"/>
            <a:ext cx="1084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Where do you think the most malware infections come from?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What are the motivations of malware authors?</a:t>
            </a:r>
          </a:p>
        </p:txBody>
      </p:sp>
    </p:spTree>
    <p:extLst>
      <p:ext uri="{BB962C8B-B14F-4D97-AF65-F5344CB8AC3E}">
        <p14:creationId xmlns:p14="http://schemas.microsoft.com/office/powerpoint/2010/main" val="2688114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Image result for uf shan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7100"/>
            <a:ext cx="12192000" cy="917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723235"/>
            <a:ext cx="7747000" cy="1015663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Story of the Hacked Hospital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(no it wasn’t this one!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5935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9736"/>
            <a:ext cx="6223000" cy="5218528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A Trip to the Computer Doctor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0900" y="254000"/>
            <a:ext cx="51689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</a:rPr>
              <a:t>Activity</a:t>
            </a:r>
          </a:p>
          <a:p>
            <a:pPr algn="ctr"/>
            <a:r>
              <a:rPr lang="en-US" sz="287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6983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when you get infected?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64755454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Content Placeholder 5" descr="Flag offensive user profile - Meta Stack Exchange"/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4406"/>
            <a:ext cx="5181600" cy="3893775"/>
          </a:xfrm>
        </p:spPr>
      </p:pic>
      <p:sp>
        <p:nvSpPr>
          <p:cNvPr id="7" name="16-Point Star 6"/>
          <p:cNvSpPr/>
          <p:nvPr/>
        </p:nvSpPr>
        <p:spPr>
          <a:xfrm rot="597024">
            <a:off x="5384800" y="4902199"/>
            <a:ext cx="2057400" cy="1409700"/>
          </a:xfrm>
          <a:prstGeom prst="star16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FREE!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7104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6CFqQgeu_2c"/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0" y="-23812"/>
            <a:ext cx="12234332" cy="6881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7247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90917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670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018862"/>
              </p:ext>
            </p:extLst>
          </p:nvPr>
        </p:nvGraphicFramePr>
        <p:xfrm>
          <a:off x="139700" y="114300"/>
          <a:ext cx="11887200" cy="5735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3269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</a:t>
            </a:r>
            <a:r>
              <a:rPr lang="en-US" dirty="0" err="1"/>
              <a:t>Websurfing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379840"/>
              </p:ext>
            </p:extLst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34473" y="3288145"/>
            <a:ext cx="210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WHAT AND WHERE</a:t>
            </a:r>
          </a:p>
        </p:txBody>
      </p:sp>
    </p:spTree>
    <p:extLst>
      <p:ext uri="{BB962C8B-B14F-4D97-AF65-F5344CB8AC3E}">
        <p14:creationId xmlns:p14="http://schemas.microsoft.com/office/powerpoint/2010/main" val="3335269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UF Data Definitions &amp; Examples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952740"/>
              </p:ext>
            </p:extLst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4750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https://theintercept.imgix.net/wp-uploads/sites/1/2016/08/Angola-prison1.jpg?auto=compress%2Cformat&amp;q=90&amp;fit=crop&amp;w=1440&amp;h=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371599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8035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Storing Data @Work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52437"/>
          </a:xfrm>
          <a:solidFill>
            <a:schemeClr val="accent4"/>
          </a:solidFill>
        </p:spPr>
        <p:txBody>
          <a:bodyPr anchor="ctr"/>
          <a:lstStyle/>
          <a:p>
            <a:pPr algn="ctr"/>
            <a:r>
              <a:rPr lang="en-US" dirty="0"/>
              <a:t>OK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7945504"/>
              </p:ext>
            </p:extLst>
          </p:nvPr>
        </p:nvGraphicFramePr>
        <p:xfrm>
          <a:off x="839788" y="2247900"/>
          <a:ext cx="5157787" cy="394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52437"/>
          </a:xfrm>
          <a:solidFill>
            <a:schemeClr val="accent2"/>
          </a:solidFill>
        </p:spPr>
        <p:txBody>
          <a:bodyPr anchor="ctr"/>
          <a:lstStyle/>
          <a:p>
            <a:pPr algn="ctr"/>
            <a:r>
              <a:rPr lang="en-US" dirty="0"/>
              <a:t>Not OK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208250573"/>
              </p:ext>
            </p:extLst>
          </p:nvPr>
        </p:nvGraphicFramePr>
        <p:xfrm>
          <a:off x="6172200" y="2247900"/>
          <a:ext cx="5183188" cy="394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972960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Unlocking Your Mobile Device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6470239"/>
              </p:ext>
            </p:extLst>
          </p:nvPr>
        </p:nvGraphicFramePr>
        <p:xfrm>
          <a:off x="838200" y="1825625"/>
          <a:ext cx="76962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8839200" y="1690688"/>
            <a:ext cx="3011055" cy="4045094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 your groups, discuss:</a:t>
            </a:r>
          </a:p>
          <a:p>
            <a:pPr algn="ctr"/>
            <a:endParaRPr lang="en-US" dirty="0"/>
          </a:p>
          <a:p>
            <a:pPr algn="ctr"/>
            <a:r>
              <a:rPr lang="en-US" sz="2400" b="1" dirty="0"/>
              <a:t>Which of the these is an acceptable form of security? How strong are they?</a:t>
            </a:r>
          </a:p>
          <a:p>
            <a:pPr algn="ctr"/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What if you have work email or files on your phone?</a:t>
            </a:r>
          </a:p>
        </p:txBody>
      </p:sp>
    </p:spTree>
    <p:extLst>
      <p:ext uri="{BB962C8B-B14F-4D97-AF65-F5344CB8AC3E}">
        <p14:creationId xmlns:p14="http://schemas.microsoft.com/office/powerpoint/2010/main" val="2270205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Securing Your Mobile Device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784952"/>
              </p:ext>
            </p:extLst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1" y="4093440"/>
            <a:ext cx="2272145" cy="12780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5455" y="5440218"/>
            <a:ext cx="2650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 another anti-virus app</a:t>
            </a:r>
          </a:p>
        </p:txBody>
      </p:sp>
      <p:sp>
        <p:nvSpPr>
          <p:cNvPr id="7" name="Rectangle 6"/>
          <p:cNvSpPr/>
          <p:nvPr/>
        </p:nvSpPr>
        <p:spPr>
          <a:xfrm rot="20879497">
            <a:off x="740671" y="3630828"/>
            <a:ext cx="1958109" cy="4139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and WHERE</a:t>
            </a:r>
          </a:p>
        </p:txBody>
      </p:sp>
    </p:spTree>
    <p:extLst>
      <p:ext uri="{BB962C8B-B14F-4D97-AF65-F5344CB8AC3E}">
        <p14:creationId xmlns:p14="http://schemas.microsoft.com/office/powerpoint/2010/main" val="2551155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9736"/>
            <a:ext cx="6223000" cy="5218528"/>
          </a:xfrm>
        </p:spPr>
        <p:txBody>
          <a:bodyPr>
            <a:normAutofit/>
          </a:bodyPr>
          <a:lstStyle/>
          <a:p>
            <a:pPr algn="ctr"/>
            <a:r>
              <a:rPr lang="en-US" sz="7200" dirty="0"/>
              <a:t>Creating Your Personal Security Plan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00900" y="254000"/>
            <a:ext cx="51689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</a:rPr>
              <a:t>Activity</a:t>
            </a:r>
          </a:p>
          <a:p>
            <a:pPr algn="ctr"/>
            <a:r>
              <a:rPr lang="en-US" sz="287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140717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US" b="1" spc="300" dirty="0">
                <a:ln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ira Sans Medium" panose="020B0503050000020004" pitchFamily="34" charset="0"/>
                <a:ea typeface="Fira Sans Medium" panose="020B0503050000020004" pitchFamily="34" charset="0"/>
              </a:rPr>
              <a:t>Computer Security </a:t>
            </a:r>
            <a:r>
              <a:rPr lang="en-US" b="1" spc="300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ira Sans Medium" panose="020B0503050000020004" pitchFamily="34" charset="0"/>
                <a:ea typeface="Fira Sans Medium" panose="020B0503050000020004" pitchFamily="34" charset="0"/>
              </a:rPr>
              <a:t>Bootcamp</a:t>
            </a:r>
            <a:r>
              <a:rPr lang="en-US" b="1" spc="300" dirty="0">
                <a:ln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ira Sans Medium" panose="020B0503050000020004" pitchFamily="34" charset="0"/>
                <a:ea typeface="Fira Sans Medium" panose="020B0503050000020004" pitchFamily="34" charset="0"/>
              </a:rPr>
              <a:t> @Home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19427"/>
              </p:ext>
            </p:extLst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9051636" y="4969164"/>
            <a:ext cx="2530764" cy="979054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session:</a:t>
            </a:r>
          </a:p>
          <a:p>
            <a:pPr algn="ctr"/>
            <a:r>
              <a:rPr lang="en-US" sz="3200" dirty="0"/>
              <a:t>TBD</a:t>
            </a:r>
          </a:p>
        </p:txBody>
      </p:sp>
    </p:spTree>
    <p:extLst>
      <p:ext uri="{BB962C8B-B14F-4D97-AF65-F5344CB8AC3E}">
        <p14:creationId xmlns:p14="http://schemas.microsoft.com/office/powerpoint/2010/main" val="4009950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" b="12187"/>
          <a:stretch/>
        </p:blipFill>
        <p:spPr>
          <a:xfrm>
            <a:off x="5193579" y="1257300"/>
            <a:ext cx="6174076" cy="4065011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 anchor="ctr">
            <a:normAutofit/>
          </a:bodyPr>
          <a:lstStyle/>
          <a:p>
            <a:r>
              <a:rPr lang="en-US" sz="3600" dirty="0"/>
              <a:t>Ryan J. Rushing</a:t>
            </a:r>
            <a:br>
              <a:rPr lang="en-US" sz="3600" dirty="0"/>
            </a:br>
            <a:r>
              <a:rPr lang="en-US" dirty="0"/>
              <a:t>Coordinator for Learning and Development</a:t>
            </a:r>
            <a:br>
              <a:rPr lang="en-US" dirty="0"/>
            </a:br>
            <a:endParaRPr lang="en-US" dirty="0"/>
          </a:p>
          <a:p>
            <a:pPr algn="r"/>
            <a:r>
              <a:rPr lang="en-US" sz="2800" dirty="0"/>
              <a:t>rrushing@ufsa.ufl.edu</a:t>
            </a:r>
            <a:br>
              <a:rPr lang="en-US" sz="2800" dirty="0"/>
            </a:br>
            <a:r>
              <a:rPr lang="en-US" sz="2800" dirty="0"/>
              <a:t>x10110</a:t>
            </a:r>
          </a:p>
        </p:txBody>
      </p:sp>
    </p:spTree>
    <p:extLst>
      <p:ext uri="{BB962C8B-B14F-4D97-AF65-F5344CB8AC3E}">
        <p14:creationId xmlns:p14="http://schemas.microsoft.com/office/powerpoint/2010/main" val="437940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img.wonderhowto.com/img/71/29/63508622665499/0/open-door-lock-without-key-15-tips-for-getting-inside-car-house-when-locked-out.128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3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956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dn.vox-cdn.com/thumbor/iOksRTaQQKyCNg-nOGRnsKTJ5E4=/0x0:660x440/1200x800/filters:focal(0x0:660x440)/cdn.vox-cdn.com/assets/1280331/hon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5500" y="1041400"/>
            <a:ext cx="3187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Tw Cen MT" panose="020B0602020104020603" pitchFamily="34" charset="0"/>
              </a:rPr>
              <a:t>The Story of Mat Honan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8229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c0VgSha_bc"/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056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 with Mat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749944"/>
              </p:ext>
            </p:extLst>
          </p:nvPr>
        </p:nvGraphicFramePr>
        <p:xfrm>
          <a:off x="838200" y="1825625"/>
          <a:ext cx="10515600" cy="4024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 descr="Beyond Survivor - The Wounded Warrior Blog: Don't Ignore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2616199"/>
            <a:ext cx="994410" cy="828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5200" y="5130800"/>
            <a:ext cx="683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Could this happen to you? How?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256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upload.wikimedia.org/wikipedia/commons/thumb/5/50/Gville_UF_Norman02.jpg/1200px-Gville_UF_Norman02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14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lipart - &lt;strong&gt;USB&lt;/strong&gt; Thumb &lt;strong&gt;Drive&lt;/strong&gt;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3276415"/>
            <a:ext cx="5017154" cy="3850666"/>
          </a:xfrm>
          <a:prstGeom prst="rect">
            <a:avLst/>
          </a:prstGeom>
        </p:spPr>
      </p:pic>
      <p:pic>
        <p:nvPicPr>
          <p:cNvPr id="6" name="Picture 5" descr="File:&lt;strong&gt;Biohazard&lt;/strong&gt; symbol (red).sv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2557">
            <a:off x="10337800" y="3909034"/>
            <a:ext cx="977900" cy="977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28028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omputer Security Bootcamp&amp;quot;&quot;/&gt;&lt;property id=&quot;20307&quot; value=&quot;256&quot;/&gt;&lt;/object&gt;&lt;object type=&quot;3&quot; unique_id=&quot;10287&quot;&gt;&lt;property id=&quot;20148&quot; value=&quot;5&quot;/&gt;&lt;property id=&quot;20300&quot; value=&quot;Slide 3 - &amp;quot;According to John Steinbeck:&amp;quot;&quot;/&gt;&lt;property id=&quot;20307&quot; value=&quot;257&quot;/&gt;&lt;/object&gt;&lt;object type=&quot;3&quot; unique_id=&quot;10288&quot;&gt;&lt;property id=&quot;20148&quot; value=&quot;5&quot;/&gt;&lt;property id=&quot;20300&quot; value=&quot;Slide 4&quot;/&gt;&lt;property id=&quot;20307&quot; value=&quot;258&quot;/&gt;&lt;/object&gt;&lt;object type=&quot;3&quot; unique_id=&quot;10289&quot;&gt;&lt;property id=&quot;20148&quot; value=&quot;5&quot;/&gt;&lt;property id=&quot;20300&quot; value=&quot;Slide 5&quot;/&gt;&lt;property id=&quot;20307&quot; value=&quot;259&quot;/&gt;&lt;/object&gt;&lt;object type=&quot;3&quot; unique_id=&quot;10290&quot;&gt;&lt;property id=&quot;20148&quot; value=&quot;5&quot;/&gt;&lt;property id=&quot;20300&quot; value=&quot;Slide 6 - &amp;quot;Where do we want to be?&amp;quot;&quot;/&gt;&lt;property id=&quot;20307&quot; value=&quot;260&quot;/&gt;&lt;/object&gt;&lt;object type=&quot;3&quot; unique_id=&quot;10291&quot;&gt;&lt;property id=&quot;20148&quot; value=&quot;5&quot;/&gt;&lt;property id=&quot;20300&quot; value=&quot;Slide 7 - &amp;quot;The Story of Mat Honan&amp;quot;&quot;/&gt;&lt;property id=&quot;20307&quot; value=&quot;261&quot;/&gt;&lt;/object&gt;&lt;object type=&quot;3&quot; unique_id=&quot;10292&quot;&gt;&lt;property id=&quot;20148&quot; value=&quot;5&quot;/&gt;&lt;property id=&quot;20300&quot; value=&quot;Slide 8 - &amp;quot;The Story of the Traveling USB Drive&amp;quot;&quot;/&gt;&lt;property id=&quot;20307&quot; value=&quot;262&quot;/&gt;&lt;/object&gt;&lt;object type=&quot;3&quot; unique_id=&quot;10293&quot;&gt;&lt;property id=&quot;20148&quot; value=&quot;5&quot;/&gt;&lt;property id=&quot;20300&quot; value=&quot;Slide 9&quot;/&gt;&lt;property id=&quot;20307&quot; value=&quot;273&quot;/&gt;&lt;/object&gt;&lt;object type=&quot;3&quot; unique_id=&quot;10294&quot;&gt;&lt;property id=&quot;20148&quot; value=&quot;5&quot;/&gt;&lt;property id=&quot;20300&quot; value=&quot;Slide 10 - &amp;quot;According to Clifford Stoll:&amp;quot;&quot;/&gt;&lt;property id=&quot;20307&quot; value=&quot;263&quot;/&gt;&lt;/object&gt;&lt;object type=&quot;3&quot; unique_id=&quot;10295&quot;&gt;&lt;property id=&quot;20148&quot; value=&quot;5&quot;/&gt;&lt;property id=&quot;20300&quot; value=&quot;Slide 11 - &amp;quot;Problematic Passwords&amp;quot;&quot;/&gt;&lt;property id=&quot;20307&quot; value=&quot;264&quot;/&gt;&lt;/object&gt;&lt;object type=&quot;3&quot; unique_id=&quot;10296&quot;&gt;&lt;property id=&quot;20148&quot; value=&quot;5&quot;/&gt;&lt;property id=&quot;20300&quot; value=&quot;Slide 12&quot;/&gt;&lt;property id=&quot;20307&quot; value=&quot;265&quot;/&gt;&lt;/object&gt;&lt;object type=&quot;3&quot; unique_id=&quot;10297&quot;&gt;&lt;property id=&quot;20148&quot; value=&quot;5&quot;/&gt;&lt;property id=&quot;20300&quot; value=&quot;Slide 13 - &amp;quot;Other Bad Passwords&amp;quot;&quot;/&gt;&lt;property id=&quot;20307&quot; value=&quot;266&quot;/&gt;&lt;/object&gt;&lt;object type=&quot;3&quot; unique_id=&quot;10298&quot;&gt;&lt;property id=&quot;20148&quot; value=&quot;5&quot;/&gt;&lt;property id=&quot;20300&quot; value=&quot;Slide 14 - &amp;quot;Password Recipes&amp;quot;&quot;/&gt;&lt;property id=&quot;20307&quot; value=&quot;267&quot;/&gt;&lt;/object&gt;&lt;object type=&quot;3&quot; unique_id=&quot;10299&quot;&gt;&lt;property id=&quot;20148&quot; value=&quot;5&quot;/&gt;&lt;property id=&quot;20300&quot; value=&quot;Slide 15 - &amp;quot;Add-on Dishes&amp;quot;&quot;/&gt;&lt;property id=&quot;20307&quot; value=&quot;268&quot;/&gt;&lt;/object&gt;&lt;object type=&quot;3&quot; unique_id=&quot;10300&quot;&gt;&lt;property id=&quot;20148&quot; value=&quot;5&quot;/&gt;&lt;property id=&quot;20300&quot; value=&quot;Slide 16 - &amp;quot;How strong are these passwords?&amp;quot;&quot;/&gt;&lt;property id=&quot;20307&quot; value=&quot;269&quot;/&gt;&lt;/object&gt;&lt;object type=&quot;3&quot; unique_id=&quot;10301&quot;&gt;&lt;property id=&quot;20148&quot; value=&quot;5&quot;/&gt;&lt;property id=&quot;20300&quot; value=&quot;Slide 17&quot;/&gt;&lt;property id=&quot;20307&quot; value=&quot;270&quot;/&gt;&lt;/object&gt;&lt;object type=&quot;3&quot; unique_id=&quot;10302&quot;&gt;&lt;property id=&quot;20148&quot; value=&quot;5&quot;/&gt;&lt;property id=&quot;20300&quot; value=&quot;Slide 18 - &amp;quot;Other Password Tips&amp;quot;&quot;/&gt;&lt;property id=&quot;20307&quot; value=&quot;271&quot;/&gt;&lt;/object&gt;&lt;object type=&quot;3&quot; unique_id=&quot;10303&quot;&gt;&lt;property id=&quot;20148&quot; value=&quot;5&quot;/&gt;&lt;property id=&quot;20300&quot; value=&quot;Slide 20&quot;/&gt;&lt;property id=&quot;20307&quot; value=&quot;274&quot;/&gt;&lt;/object&gt;&lt;object type=&quot;3&quot; unique_id=&quot;10305&quot;&gt;&lt;property id=&quot;20148&quot; value=&quot;5&quot;/&gt;&lt;property id=&quot;20300&quot; value=&quot;Slide 21 - &amp;quot;How to Spot Phishing&amp;quot;&quot;/&gt;&lt;property id=&quot;20307&quot; value=&quot;276&quot;/&gt;&lt;/object&gt;&lt;object type=&quot;3&quot; unique_id=&quot;10306&quot;&gt;&lt;property id=&quot;20148&quot; value=&quot;5&quot;/&gt;&lt;property id=&quot;20300&quot; value=&quot;Slide 22 - &amp;quot;Phishing: You Be The Jury&amp;quot;&quot;/&gt;&lt;property id=&quot;20307&quot; value=&quot;285&quot;/&gt;&lt;/object&gt;&lt;object type=&quot;3&quot; unique_id=&quot;10307&quot;&gt;&lt;property id=&quot;20148&quot; value=&quot;5&quot;/&gt;&lt;property id=&quot;20300&quot; value=&quot;Slide 23&quot;/&gt;&lt;property id=&quot;20307&quot; value=&quot;280&quot;/&gt;&lt;/object&gt;&lt;object type=&quot;3&quot; unique_id=&quot;10308&quot;&gt;&lt;property id=&quot;20148&quot; value=&quot;5&quot;/&gt;&lt;property id=&quot;20300&quot; value=&quot;Slide 24&quot;/&gt;&lt;property id=&quot;20307&quot; value=&quot;286&quot;/&gt;&lt;/object&gt;&lt;object type=&quot;3&quot; unique_id=&quot;10309&quot;&gt;&lt;property id=&quot;20148&quot; value=&quot;5&quot;/&gt;&lt;property id=&quot;20300&quot; value=&quot;Slide 25&quot;/&gt;&lt;property id=&quot;20307&quot; value=&quot;287&quot;/&gt;&lt;/object&gt;&lt;object type=&quot;3&quot; unique_id=&quot;10310&quot;&gt;&lt;property id=&quot;20148&quot; value=&quot;5&quot;/&gt;&lt;property id=&quot;20300&quot; value=&quot;Slide 26&quot;/&gt;&lt;property id=&quot;20307&quot; value=&quot;281&quot;/&gt;&lt;/object&gt;&lt;object type=&quot;3&quot; unique_id=&quot;10311&quot;&gt;&lt;property id=&quot;20148&quot; value=&quot;5&quot;/&gt;&lt;property id=&quot;20300&quot; value=&quot;Slide 27 - &amp;quot;Investigating E-mail for Signs of Phishing&amp;quot;&quot;/&gt;&lt;property id=&quot;20307&quot; value=&quot;282&quot;/&gt;&lt;/object&gt;&lt;object type=&quot;3&quot; unique_id=&quot;10648&quot;&gt;&lt;property id=&quot;20148&quot; value=&quot;5&quot;/&gt;&lt;property id=&quot;20300&quot; value=&quot;Slide 28&quot;/&gt;&lt;property id=&quot;20307&quot; value=&quot;288&quot;/&gt;&lt;/object&gt;&lt;object type=&quot;3&quot; unique_id=&quot;10649&quot;&gt;&lt;property id=&quot;20148&quot; value=&quot;5&quot;/&gt;&lt;property id=&quot;20300&quot; value=&quot;Slide 29 - &amp;quot;How easy is it to get infected?&amp;quot;&quot;/&gt;&lt;property id=&quot;20307&quot; value=&quot;289&quot;/&gt;&lt;/object&gt;&lt;object type=&quot;3&quot; unique_id=&quot;10650&quot;&gt;&lt;property id=&quot;20148&quot; value=&quot;5&quot;/&gt;&lt;property id=&quot;20300&quot; value=&quot;Slide 30 - &amp;quot;Symptoms of Malware&amp;quot;&quot;/&gt;&lt;property id=&quot;20307&quot; value=&quot;290&quot;/&gt;&lt;/object&gt;&lt;object type=&quot;3&quot; unique_id=&quot;10651&quot;&gt;&lt;property id=&quot;20148&quot; value=&quot;5&quot;/&gt;&lt;property id=&quot;20300&quot; value=&quot;Slide 31 - &amp;quot;What is malware?&amp;quot;&quot;/&gt;&lt;property id=&quot;20307&quot; value=&quot;291&quot;/&gt;&lt;/object&gt;&lt;object type=&quot;3&quot; unique_id=&quot;10652&quot;&gt;&lt;property id=&quot;20148&quot; value=&quot;5&quot;/&gt;&lt;property id=&quot;20300&quot; value=&quot;Slide 32 - &amp;quot;Protecting Your Personal Computer&amp;quot;&quot;/&gt;&lt;property id=&quot;20307&quot; value=&quot;292&quot;/&gt;&lt;/object&gt;&lt;object type=&quot;3&quot; unique_id=&quot;10653&quot;&gt;&lt;property id=&quot;20148&quot; value=&quot;5&quot;/&gt;&lt;property id=&quot;20300&quot; value=&quot;Slide 33 - &amp;quot;Free Third Party Software Updaters&amp;quot;&quot;/&gt;&lt;property id=&quot;20307&quot; value=&quot;293&quot;/&gt;&lt;/object&gt;&lt;object type=&quot;3&quot; unique_id=&quot;10654&quot;&gt;&lt;property id=&quot;20148&quot; value=&quot;5&quot;/&gt;&lt;property id=&quot;20300&quot; value=&quot;Slide 34 - &amp;quot;Trustworthiness of a Website&amp;quot;&quot;/&gt;&lt;property id=&quot;20307&quot; value=&quot;294&quot;/&gt;&lt;/object&gt;&lt;object type=&quot;3&quot; unique_id=&quot;10655&quot;&gt;&lt;property id=&quot;20148&quot; value=&quot;5&quot;/&gt;&lt;property id=&quot;20300&quot; value=&quot;Slide 35 - &amp;quot;Good Web Surfing Habits&amp;quot;&quot;/&gt;&lt;property id=&quot;20307&quot; value=&quot;295&quot;/&gt;&lt;/object&gt;&lt;object type=&quot;3&quot; unique_id=&quot;10837&quot;&gt;&lt;property id=&quot;20148&quot; value=&quot;5&quot;/&gt;&lt;property id=&quot;20300&quot; value=&quot;Slide 19 - &amp;quot;Multifactor Authentication&amp;quot;&quot;/&gt;&lt;property id=&quot;20307&quot; value=&quot;296&quot;/&gt;&lt;/object&gt;&lt;object type=&quot;3&quot; unique_id=&quot;10838&quot;&gt;&lt;property id=&quot;20148&quot; value=&quot;5&quot;/&gt;&lt;property id=&quot;20300&quot; value=&quot;Slide 36&quot;/&gt;&lt;property id=&quot;20307&quot; value=&quot;297&quot;/&gt;&lt;/object&gt;&lt;object type=&quot;3&quot; unique_id=&quot;10840&quot;&gt;&lt;property id=&quot;20148&quot; value=&quot;5&quot;/&gt;&lt;property id=&quot;20300&quot; value=&quot;Slide 37 - &amp;quot;How do spammers find me? (and the story of Grandma…)&amp;quot;&quot;/&gt;&lt;property id=&quot;20307&quot; value=&quot;299&quot;/&gt;&lt;/object&gt;&lt;object type=&quot;3&quot; unique_id=&quot;11362&quot;&gt;&lt;property id=&quot;20148&quot; value=&quot;5&quot;/&gt;&lt;property id=&quot;20300&quot; value=&quot;Slide 38 - &amp;quot;Dealing with Spam at Work&amp;quot;&quot;/&gt;&lt;property id=&quot;20307&quot; value=&quot;300&quot;/&gt;&lt;/object&gt;&lt;object type=&quot;3&quot; unique_id=&quot;11363&quot;&gt;&lt;property id=&quot;20148&quot; value=&quot;5&quot;/&gt;&lt;property id=&quot;20300&quot; value=&quot;Slide 39&quot;/&gt;&lt;property id=&quot;20307&quot; value=&quot;301&quot;/&gt;&lt;/object&gt;&lt;object type=&quot;3&quot; unique_id=&quot;11364&quot;&gt;&lt;property id=&quot;20148&quot; value=&quot;5&quot;/&gt;&lt;property id=&quot;20300&quot; value=&quot;Slide 40 - &amp;quot;Mobile Devices&amp;quot;&quot;/&gt;&lt;property id=&quot;20307&quot; value=&quot;302&quot;/&gt;&lt;/object&gt;&lt;object type=&quot;3&quot; unique_id=&quot;11365&quot;&gt;&lt;property id=&quot;20148&quot; value=&quot;5&quot;/&gt;&lt;property id=&quot;20300&quot; value=&quot;Slide 41 - &amp;quot;The Story of the Hijacked Router&amp;quot;&quot;/&gt;&lt;property id=&quot;20307&quot; value=&quot;303&quot;/&gt;&lt;/object&gt;&lt;object type=&quot;3&quot; unique_id=&quot;11366&quot;&gt;&lt;property id=&quot;20148&quot; value=&quot;5&quot;/&gt;&lt;property id=&quot;20300&quot; value=&quot;Slide 42 - &amp;quot;Data Backup&amp;quot;&quot;/&gt;&lt;property id=&quot;20307&quot; value=&quot;304&quot;/&gt;&lt;/object&gt;&lt;object type=&quot;3&quot; unique_id=&quot;11367&quot;&gt;&lt;property id=&quot;20148&quot; value=&quot;5&quot;/&gt;&lt;property id=&quot;20300&quot; value=&quot;Slide 43 - &amp;quot;Identity Theft Prevention&amp;quot;&quot;/&gt;&lt;property id=&quot;20307&quot; value=&quot;305&quot;/&gt;&lt;/object&gt;&lt;object type=&quot;3&quot; unique_id=&quot;11368&quot;&gt;&lt;property id=&quot;20148&quot; value=&quot;5&quot;/&gt;&lt;property id=&quot;20300&quot; value=&quot;Slide 44 - &amp;quot;Online Harassment &amp;amp; Keeping Children Safe&amp;quot;&quot;/&gt;&lt;property id=&quot;20307&quot; value=&quot;306&quot;/&gt;&lt;/object&gt;&lt;object type=&quot;3&quot; unique_id=&quot;11369&quot;&gt;&lt;property id=&quot;20148&quot; value=&quot;5&quot;/&gt;&lt;property id=&quot;20300&quot; value=&quot;Slide 47 - &amp;quot;The Story of Please Rob Me&amp;quot;&quot;/&gt;&lt;property id=&quot;20307&quot; value=&quot;307&quot;/&gt;&lt;/object&gt;&lt;object type=&quot;3&quot; unique_id=&quot;11370&quot;&gt;&lt;property id=&quot;20148&quot; value=&quot;5&quot;/&gt;&lt;property id=&quot;20300&quot; value=&quot;Slide 48 - &amp;quot; &amp;quot;&quot;/&gt;&lt;property id=&quot;20307&quot; value=&quot;308&quot;/&gt;&lt;/object&gt;&lt;object type=&quot;3&quot; unique_id=&quot;11476&quot;&gt;&lt;property id=&quot;20148&quot; value=&quot;5&quot;/&gt;&lt;property id=&quot;20300&quot; value=&quot;Slide 2 - &amp;quot;Before We Begin…&amp;quot;&quot;/&gt;&lt;property id=&quot;20307&quot; value=&quot;311&quot;/&gt;&lt;/object&gt;&lt;object type=&quot;3&quot; unique_id=&quot;11477&quot;&gt;&lt;property id=&quot;20148&quot; value=&quot;5&quot;/&gt;&lt;property id=&quot;20300&quot; value=&quot;Slide 45 - &amp;quot;Internet Crimes and Mischief&amp;quot;&quot;/&gt;&lt;property id=&quot;20307&quot; value=&quot;309&quot;/&gt;&lt;/object&gt;&lt;object type=&quot;3&quot; unique_id=&quot;11478&quot;&gt;&lt;property id=&quot;20148&quot; value=&quot;5&quot;/&gt;&lt;property id=&quot;20300&quot; value=&quot;Slide 46 - &amp;quot;Online Privacy&amp;quot;&quot;/&gt;&lt;property id=&quot;20307&quot; value=&quot;310&quot;/&gt;&lt;/object&gt;&lt;/object&gt;&lt;object type=&quot;8&quot; unique_id=&quot;10006&quot;&gt;&lt;/object&gt;&lt;/object&gt;&lt;/database&gt;"/>
  <p:tag name="SECTOMILLISECCONVERTED" val="1"/>
  <p:tag name="ARTICULATE_SLIDE_COUNT" val="4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itl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Titl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12405</TotalTime>
  <Words>732</Words>
  <Application>Microsoft Office PowerPoint</Application>
  <PresentationFormat>Widescreen</PresentationFormat>
  <Paragraphs>208</Paragraphs>
  <Slides>45</Slides>
  <Notes>0</Notes>
  <HiddenSlides>6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Fira Sans Medium</vt:lpstr>
      <vt:lpstr>Tw Cen MT</vt:lpstr>
      <vt:lpstr>Title</vt:lpstr>
      <vt:lpstr>No Title</vt:lpstr>
      <vt:lpstr>Custom Design</vt:lpstr>
      <vt:lpstr>Computer Security Bootcamp @Work Edition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Happened with Mat</vt:lpstr>
      <vt:lpstr>PowerPoint Presentation</vt:lpstr>
      <vt:lpstr>What We Are Going to Cover</vt:lpstr>
      <vt:lpstr>25 Most Common Passwords of 2018</vt:lpstr>
      <vt:lpstr>PowerPoint Presentation</vt:lpstr>
      <vt:lpstr>Four Components of a Good Password</vt:lpstr>
      <vt:lpstr>Poor Password Choices</vt:lpstr>
      <vt:lpstr>PowerPoint Presentation</vt:lpstr>
      <vt:lpstr>Password Creation Techniques</vt:lpstr>
      <vt:lpstr>Password Enhancement Techniques</vt:lpstr>
      <vt:lpstr>The Hunt for the Perfect Password</vt:lpstr>
      <vt:lpstr>PowerPoint Presentation</vt:lpstr>
      <vt:lpstr>PowerPoint Presentation</vt:lpstr>
      <vt:lpstr>Multifactor Authentication</vt:lpstr>
      <vt:lpstr>Duo Authentication at UF</vt:lpstr>
      <vt:lpstr>PowerPoint Presentation</vt:lpstr>
      <vt:lpstr>PowerPoint Presentation</vt:lpstr>
      <vt:lpstr>Sto</vt:lpstr>
      <vt:lpstr>PowerPoint Presentation</vt:lpstr>
      <vt:lpstr>How to Spot Phishing</vt:lpstr>
      <vt:lpstr>Jury Duty: Phishing or Not Phishing?</vt:lpstr>
      <vt:lpstr>PowerPoint Presentation</vt:lpstr>
      <vt:lpstr>PowerPoint Presentation</vt:lpstr>
      <vt:lpstr>What is malware?</vt:lpstr>
      <vt:lpstr>PowerPoint Presentation</vt:lpstr>
      <vt:lpstr>A Trip to the Computer Doctor</vt:lpstr>
      <vt:lpstr>What happens when you get infected?</vt:lpstr>
      <vt:lpstr>PowerPoint Presentation</vt:lpstr>
      <vt:lpstr>PowerPoint Presentation</vt:lpstr>
      <vt:lpstr>PowerPoint Presentation</vt:lpstr>
      <vt:lpstr>Safe Websurfing</vt:lpstr>
      <vt:lpstr>UF Data Definitions &amp; Examples</vt:lpstr>
      <vt:lpstr>Storing Data @Work</vt:lpstr>
      <vt:lpstr>Unlocking Your Mobile Device</vt:lpstr>
      <vt:lpstr>Securing Your Mobile Device</vt:lpstr>
      <vt:lpstr>Creating Your Personal Security Plan</vt:lpstr>
      <vt:lpstr>Computer Security Bootcamp @Home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Rushing</dc:creator>
  <cp:lastModifiedBy>Rushing, Ryan</cp:lastModifiedBy>
  <cp:revision>64</cp:revision>
  <dcterms:created xsi:type="dcterms:W3CDTF">2014-04-17T13:52:36Z</dcterms:created>
  <dcterms:modified xsi:type="dcterms:W3CDTF">2020-09-16T18:17:54Z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6D7C2D3D-A3A9-43C7-9596-626EEC4A71A7</vt:lpwstr>
  </property>
  <property fmtid="{D5CDD505-2E9C-101B-9397-08002B2CF9AE}" pid="3" name="ArticulatePath">
    <vt:lpwstr>computer security bootcamp 2018</vt:lpwstr>
  </property>
</Properties>
</file>